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54" r:id="rId5"/>
    <p:sldMasterId id="2147483755" r:id="rId6"/>
    <p:sldMasterId id="2147483756" r:id="rId7"/>
    <p:sldMasterId id="2147483757" r:id="rId8"/>
    <p:sldMasterId id="214748375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y="5143500" cx="9144000"/>
  <p:notesSz cx="6858000" cy="9144000"/>
  <p:embeddedFontLst>
    <p:embeddedFont>
      <p:font typeface="Space Mono"/>
      <p:regular r:id="rId34"/>
      <p:bold r:id="rId35"/>
      <p:italic r:id="rId36"/>
      <p:boldItalic r:id="rId37"/>
    </p:embeddedFont>
    <p:embeddedFont>
      <p:font typeface="Poppins"/>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22A47C-0644-453F-81ED-AD08983AAF32}">
  <a:tblStyle styleId="{9B22A47C-0644-453F-81ED-AD08983AAF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0.xml"/><Relationship Id="rId42" Type="http://schemas.openxmlformats.org/officeDocument/2006/relationships/font" Target="fonts/RobotoMono-regular.fntdata"/><Relationship Id="rId41" Type="http://schemas.openxmlformats.org/officeDocument/2006/relationships/font" Target="fonts/Poppins-boldItalic.fntdata"/><Relationship Id="rId22" Type="http://schemas.openxmlformats.org/officeDocument/2006/relationships/slide" Target="slides/slide12.xml"/><Relationship Id="rId44" Type="http://schemas.openxmlformats.org/officeDocument/2006/relationships/font" Target="fonts/RobotoMono-italic.fntdata"/><Relationship Id="rId21" Type="http://schemas.openxmlformats.org/officeDocument/2006/relationships/slide" Target="slides/slide11.xml"/><Relationship Id="rId43" Type="http://schemas.openxmlformats.org/officeDocument/2006/relationships/font" Target="fonts/RobotoMono-bold.fntdata"/><Relationship Id="rId24" Type="http://schemas.openxmlformats.org/officeDocument/2006/relationships/slide" Target="slides/slide14.xml"/><Relationship Id="rId23" Type="http://schemas.openxmlformats.org/officeDocument/2006/relationships/slide" Target="slides/slide13.xml"/><Relationship Id="rId45" Type="http://schemas.openxmlformats.org/officeDocument/2006/relationships/font" Target="fonts/RobotoMon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9.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font" Target="fonts/SpaceMono-bold.fntdata"/><Relationship Id="rId12" Type="http://schemas.openxmlformats.org/officeDocument/2006/relationships/slide" Target="slides/slide2.xml"/><Relationship Id="rId34" Type="http://schemas.openxmlformats.org/officeDocument/2006/relationships/font" Target="fonts/SpaceMono-regular.fntdata"/><Relationship Id="rId15" Type="http://schemas.openxmlformats.org/officeDocument/2006/relationships/slide" Target="slides/slide5.xml"/><Relationship Id="rId37" Type="http://schemas.openxmlformats.org/officeDocument/2006/relationships/font" Target="fonts/SpaceMono-boldItalic.fntdata"/><Relationship Id="rId14" Type="http://schemas.openxmlformats.org/officeDocument/2006/relationships/slide" Target="slides/slide4.xml"/><Relationship Id="rId36" Type="http://schemas.openxmlformats.org/officeDocument/2006/relationships/font" Target="fonts/SpaceMono-italic.fntdata"/><Relationship Id="rId17" Type="http://schemas.openxmlformats.org/officeDocument/2006/relationships/slide" Target="slides/slide7.xml"/><Relationship Id="rId39" Type="http://schemas.openxmlformats.org/officeDocument/2006/relationships/font" Target="fonts/Poppins-bold.fntdata"/><Relationship Id="rId16" Type="http://schemas.openxmlformats.org/officeDocument/2006/relationships/slide" Target="slides/slide6.xml"/><Relationship Id="rId38" Type="http://schemas.openxmlformats.org/officeDocument/2006/relationships/font" Target="fonts/Poppins-regular.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219be0564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219be05642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peer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 collaborative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the importance of mock interviews in building technical and communication skills.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9, Session 2 of TIP102! Today, we’ll be conducting peer mock interviews. This is your opportunity to practice the skills you’ve been building in a real-world interview scenario.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the goal is to learn and improve—mistakes are part of the process, so don’t worry if things don’t go perfectly.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hope to learn in today’s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a4b6c8f1f3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a4b6c8f1f3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Highlight the importance of constructive feedback after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structure and goals of the feedback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end of the mock interview, the interviewer will provide feedback. Focus on one strength and one area for improvement.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feedback is meant to help your peer grow and identify areas they can work on. Be specific and constructive.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you might say, 'You did a great job explaining your thought process, but you could work on handling edge cases more thoroughly.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thoughtfulness: "What’s one thing you’d appreciate hearing from a peer about your own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4b6c8f1f3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4b6c8f1f3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a4b6c8f1f3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a4b6c8f1f3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Reflect on the mock interviews and gather feedback on the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discussion to help students consolidate their learnings from the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that went well during the mock interviews and one thing we can work on to improve.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chance to celebrate your wins and identify specific ways to grow as interviewers and interviewees.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actionable insights. Encourage follow-up: "Why do you think that approach worked well?" or "What’s one way you’d implement that feedback in your next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287264392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287264392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5f3b0b970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5f3b0b970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5f3b0b970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5f3b0b970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the AI’s response change your approach to the problem?</a:t>
            </a:r>
            <a:br>
              <a:rPr lang="en"/>
            </a:br>
            <a:endParaRPr/>
          </a:p>
          <a:p>
            <a:pPr indent="0" lvl="0" marL="0" rtl="0" algn="l">
              <a:spcBef>
                <a:spcPts val="0"/>
              </a:spcBef>
              <a:spcAft>
                <a:spcPts val="0"/>
              </a:spcAft>
              <a:buNone/>
            </a:pPr>
            <a:r>
              <a:rPr lang="en"/>
              <a:t>Did the AI offer a solution that worked right away, or did it require iteration or clarification? If so, what clarifications and additional context did you provide?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 did you balance using AI assistance with trying to solve problems independently? How did it compare to your experiences debugging without AI?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5f3b0b970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5f3b0b970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Ask students to share out AI tricks they’ve learned with their peers</a:t>
            </a:r>
            <a:br>
              <a:rPr lang="en"/>
            </a:br>
            <a:endParaRPr/>
          </a:p>
          <a:p>
            <a:pPr indent="0" lvl="0" marL="0" rtl="0" algn="l">
              <a:spcBef>
                <a:spcPts val="0"/>
              </a:spcBef>
              <a:spcAft>
                <a:spcPts val="0"/>
              </a:spcAft>
              <a:buNone/>
            </a:pPr>
            <a:r>
              <a:rPr lang="en"/>
              <a:t>Did the AI offer a solution that worked right away, or did it require iteration or clarification? If so, what clarifications and additional context did you provide?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 did you balance using AI assistance with trying to solve problems independently? How did it compare to your experiences debugging without AI?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5f3b0b970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5f3b0b970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 ideas for personal projects students might like to pursue using what they’ve learned throughout the course. </a:t>
            </a:r>
            <a:br>
              <a:rPr lang="en"/>
            </a:br>
            <a:br>
              <a:rPr lang="en"/>
            </a:br>
            <a:r>
              <a:rPr lang="en"/>
              <a:t>Then, discuss strategies for using AI to implement their projects (possible answers on next slide).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287264392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287264392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287264392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287264392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219be05642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219be0564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session's structure and set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students through the schedule and ensure clarity about the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we’ll cover today: We’ll start with peer mock interviews, take a short break, and then dive into collaborative problem-solving. We’ll wrap up with reflections and next steps.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and improving interview techniques.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to ask if anyone has questions or needs clarification about the schedule.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287264392e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287264392e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287264392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287264392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287264392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287264392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287264392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287264392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219be0564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219be0564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219be05642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219be0564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219be0564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219be05642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219be0564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219be0564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219be0564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219be0564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4b6c8f1f3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4b6c8f1f3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a4b6c8f1f3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a4b6c8f1f3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Explain the roles and expectations for peer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define the interviewer and interviewee roles.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interviews will work: One student will act as the interviewer, guiding the process by asking questions, clarifying requirements, and prompting the interviewee to think about edge cases or optimizations.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other student will act as the interviewee, solving the problem while thinking aloud and applying the UMPIRE steps. The key here is clear communication—you should explain your thought process as you go.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stay in your assigned role for the duration of the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everyone feel comfortable with their roles? What questions do you have about how this process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8.png"/><Relationship Id="rId6"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5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8.png"/><Relationship Id="rId6"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5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2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3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8.png"/><Relationship Id="rId6" Type="http://schemas.openxmlformats.org/officeDocument/2006/relationships/image" Target="../media/image3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0" name="Shape 740"/>
        <p:cNvGrpSpPr/>
        <p:nvPr/>
      </p:nvGrpSpPr>
      <p:grpSpPr>
        <a:xfrm>
          <a:off x="0" y="0"/>
          <a:ext cx="0" cy="0"/>
          <a:chOff x="0" y="0"/>
          <a:chExt cx="0" cy="0"/>
        </a:xfrm>
      </p:grpSpPr>
      <p:sp>
        <p:nvSpPr>
          <p:cNvPr id="741" name="Google Shape;741;p10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42" name="Google Shape;742;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3" name="Shape 743"/>
        <p:cNvGrpSpPr/>
        <p:nvPr/>
      </p:nvGrpSpPr>
      <p:grpSpPr>
        <a:xfrm>
          <a:off x="0" y="0"/>
          <a:ext cx="0" cy="0"/>
          <a:chOff x="0" y="0"/>
          <a:chExt cx="0" cy="0"/>
        </a:xfrm>
      </p:grpSpPr>
      <p:sp>
        <p:nvSpPr>
          <p:cNvPr id="744" name="Google Shape;744;p10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5" name="Google Shape;745;p10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46" name="Google Shape;746;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7" name="Shape 747"/>
        <p:cNvGrpSpPr/>
        <p:nvPr/>
      </p:nvGrpSpPr>
      <p:grpSpPr>
        <a:xfrm>
          <a:off x="0" y="0"/>
          <a:ext cx="0" cy="0"/>
          <a:chOff x="0" y="0"/>
          <a:chExt cx="0" cy="0"/>
        </a:xfrm>
      </p:grpSpPr>
      <p:sp>
        <p:nvSpPr>
          <p:cNvPr id="748" name="Google Shape;748;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_7">
    <p:spTree>
      <p:nvGrpSpPr>
        <p:cNvPr id="749" name="Shape 749"/>
        <p:cNvGrpSpPr/>
        <p:nvPr/>
      </p:nvGrpSpPr>
      <p:grpSpPr>
        <a:xfrm>
          <a:off x="0" y="0"/>
          <a:ext cx="0" cy="0"/>
          <a:chOff x="0" y="0"/>
          <a:chExt cx="0" cy="0"/>
        </a:xfrm>
      </p:grpSpPr>
      <p:pic>
        <p:nvPicPr>
          <p:cNvPr descr="Divider4.png" id="750" name="Google Shape;750;p10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751" name="Google Shape;751;p108"/>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752" name="Google Shape;752;p108"/>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753" name="Google Shape;753;p108"/>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754" name="Google Shape;754;p108"/>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755" name="Google Shape;755;p108"/>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756" name="Shape 756"/>
        <p:cNvGrpSpPr/>
        <p:nvPr/>
      </p:nvGrpSpPr>
      <p:grpSpPr>
        <a:xfrm>
          <a:off x="0" y="0"/>
          <a:ext cx="0" cy="0"/>
          <a:chOff x="0" y="0"/>
          <a:chExt cx="0" cy="0"/>
        </a:xfrm>
      </p:grpSpPr>
      <p:pic>
        <p:nvPicPr>
          <p:cNvPr id="757" name="Google Shape;757;p109"/>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758" name="Google Shape;758;p109"/>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759" name="Google Shape;759;p109"/>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rm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760" name="Google Shape;760;p10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61" name="Google Shape;761;p109"/>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62" name="Google Shape;762;p109"/>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763" name="Google Shape;763;p10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764" name="Google Shape;764;p109"/>
          <p:cNvSpPr txBox="1"/>
          <p:nvPr>
            <p:ph idx="2" type="body"/>
          </p:nvPr>
        </p:nvSpPr>
        <p:spPr>
          <a:xfrm>
            <a:off x="604800" y="1412888"/>
            <a:ext cx="8239200" cy="33603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5" name="Shape 765"/>
        <p:cNvGrpSpPr/>
        <p:nvPr/>
      </p:nvGrpSpPr>
      <p:grpSpPr>
        <a:xfrm>
          <a:off x="0" y="0"/>
          <a:ext cx="0" cy="0"/>
          <a:chOff x="0" y="0"/>
          <a:chExt cx="0" cy="0"/>
        </a:xfrm>
      </p:grpSpPr>
      <p:pic>
        <p:nvPicPr>
          <p:cNvPr id="766" name="Google Shape;766;p110"/>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67" name="Google Shape;767;p110"/>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68" name="Google Shape;768;p110"/>
          <p:cNvSpPr txBox="1"/>
          <p:nvPr>
            <p:ph type="title"/>
          </p:nvPr>
        </p:nvSpPr>
        <p:spPr>
          <a:xfrm>
            <a:off x="452400" y="481263"/>
            <a:ext cx="8239200" cy="572400"/>
          </a:xfrm>
          <a:prstGeom prst="rect">
            <a:avLst/>
          </a:prstGeom>
        </p:spPr>
        <p:txBody>
          <a:bodyPr anchorCtr="0" anchor="t" bIns="91425" lIns="91425" spcFirstLastPara="1" rIns="91425" wrap="square" tIns="91425">
            <a:norm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69" name="Google Shape;769;p110"/>
          <p:cNvSpPr txBox="1"/>
          <p:nvPr>
            <p:ph idx="1" type="body"/>
          </p:nvPr>
        </p:nvSpPr>
        <p:spPr>
          <a:xfrm>
            <a:off x="452400" y="1132825"/>
            <a:ext cx="8239200" cy="34881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770" name="Google Shape;770;p11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71" name="Google Shape;771;p110"/>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72" name="Google Shape;772;p110"/>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773" name="Google Shape;773;p110"/>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774" name="Shape 774"/>
        <p:cNvGrpSpPr/>
        <p:nvPr/>
      </p:nvGrpSpPr>
      <p:grpSpPr>
        <a:xfrm>
          <a:off x="0" y="0"/>
          <a:ext cx="0" cy="0"/>
          <a:chOff x="0" y="0"/>
          <a:chExt cx="0" cy="0"/>
        </a:xfrm>
      </p:grpSpPr>
      <p:pic>
        <p:nvPicPr>
          <p:cNvPr descr="Divider1.png" id="775" name="Google Shape;775;p11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776" name="Google Shape;776;p11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rm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7" name="Google Shape;777;p111"/>
          <p:cNvSpPr txBox="1"/>
          <p:nvPr>
            <p:ph idx="1" type="subTitle"/>
          </p:nvPr>
        </p:nvSpPr>
        <p:spPr>
          <a:xfrm>
            <a:off x="785650" y="1770100"/>
            <a:ext cx="4127100" cy="388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0"/>
              </a:spcBef>
              <a:spcAft>
                <a:spcPts val="0"/>
              </a:spcAft>
              <a:buSzPts val="1400"/>
              <a:buFont typeface="Poppins"/>
              <a:buNone/>
              <a:defRPr>
                <a:latin typeface="Poppins"/>
                <a:ea typeface="Poppins"/>
                <a:cs typeface="Poppins"/>
                <a:sym typeface="Poppins"/>
              </a:defRPr>
            </a:lvl3pPr>
            <a:lvl4pPr lvl="3">
              <a:spcBef>
                <a:spcPts val="0"/>
              </a:spcBef>
              <a:spcAft>
                <a:spcPts val="0"/>
              </a:spcAft>
              <a:buSzPts val="1400"/>
              <a:buFont typeface="Poppins"/>
              <a:buNone/>
              <a:defRPr>
                <a:latin typeface="Poppins"/>
                <a:ea typeface="Poppins"/>
                <a:cs typeface="Poppins"/>
                <a:sym typeface="Poppins"/>
              </a:defRPr>
            </a:lvl4pPr>
            <a:lvl5pPr lvl="4">
              <a:spcBef>
                <a:spcPts val="0"/>
              </a:spcBef>
              <a:spcAft>
                <a:spcPts val="0"/>
              </a:spcAft>
              <a:buSzPts val="1400"/>
              <a:buFont typeface="Poppins"/>
              <a:buNone/>
              <a:defRPr>
                <a:latin typeface="Poppins"/>
                <a:ea typeface="Poppins"/>
                <a:cs typeface="Poppins"/>
                <a:sym typeface="Poppins"/>
              </a:defRPr>
            </a:lvl5pPr>
            <a:lvl6pPr lvl="5">
              <a:spcBef>
                <a:spcPts val="0"/>
              </a:spcBef>
              <a:spcAft>
                <a:spcPts val="0"/>
              </a:spcAft>
              <a:buSzPts val="1400"/>
              <a:buFont typeface="Poppins"/>
              <a:buNone/>
              <a:defRPr>
                <a:latin typeface="Poppins"/>
                <a:ea typeface="Poppins"/>
                <a:cs typeface="Poppins"/>
                <a:sym typeface="Poppins"/>
              </a:defRPr>
            </a:lvl6pPr>
            <a:lvl7pPr lvl="6">
              <a:spcBef>
                <a:spcPts val="0"/>
              </a:spcBef>
              <a:spcAft>
                <a:spcPts val="0"/>
              </a:spcAft>
              <a:buSzPts val="1400"/>
              <a:buFont typeface="Poppins"/>
              <a:buNone/>
              <a:defRPr>
                <a:latin typeface="Poppins"/>
                <a:ea typeface="Poppins"/>
                <a:cs typeface="Poppins"/>
                <a:sym typeface="Poppins"/>
              </a:defRPr>
            </a:lvl7pPr>
            <a:lvl8pPr lvl="7">
              <a:spcBef>
                <a:spcPts val="0"/>
              </a:spcBef>
              <a:spcAft>
                <a:spcPts val="0"/>
              </a:spcAft>
              <a:buSzPts val="1400"/>
              <a:buFont typeface="Poppins"/>
              <a:buNone/>
              <a:defRPr>
                <a:latin typeface="Poppins"/>
                <a:ea typeface="Poppins"/>
                <a:cs typeface="Poppins"/>
                <a:sym typeface="Poppins"/>
              </a:defRPr>
            </a:lvl8pPr>
            <a:lvl9pPr lvl="8">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7" name="Google Shape;77;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8" name="Google Shape;78;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 name="Google Shape;79;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0" name="Google Shape;80;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 name="Google Shape;81;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3" name="Google Shape;83;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6" name="Google Shape;86;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7" name="Google Shape;87;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8" name="Google Shape;88;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89" name="Google Shape;89;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 name="Google Shape;90;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2" name="Shape 92"/>
        <p:cNvGrpSpPr/>
        <p:nvPr/>
      </p:nvGrpSpPr>
      <p:grpSpPr>
        <a:xfrm>
          <a:off x="0" y="0"/>
          <a:ext cx="0" cy="0"/>
          <a:chOff x="0" y="0"/>
          <a:chExt cx="0" cy="0"/>
        </a:xfrm>
      </p:grpSpPr>
      <p:pic>
        <p:nvPicPr>
          <p:cNvPr id="93" name="Google Shape;93;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4" name="Google Shape;94;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5" name="Google Shape;95;p20"/>
          <p:cNvGrpSpPr/>
          <p:nvPr/>
        </p:nvGrpSpPr>
        <p:grpSpPr>
          <a:xfrm>
            <a:off x="5709066" y="201260"/>
            <a:ext cx="2296623" cy="4424889"/>
            <a:chOff x="5598780" y="137712"/>
            <a:chExt cx="2577001" cy="4664652"/>
          </a:xfrm>
        </p:grpSpPr>
        <p:pic>
          <p:nvPicPr>
            <p:cNvPr id="96" name="Google Shape;96;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7" name="Google Shape;97;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9" name="Google Shape;99;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0" name="Google Shape;100;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4" name="Google Shape;104;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5" name="Google Shape;105;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6" name="Google Shape;106;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7" name="Google Shape;107;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2" name="Google Shape;112;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3" name="Google Shape;113;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4" name="Google Shape;114;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5" name="Google Shape;115;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6" name="Google Shape;116;p22"/>
          <p:cNvGrpSpPr/>
          <p:nvPr/>
        </p:nvGrpSpPr>
        <p:grpSpPr>
          <a:xfrm>
            <a:off x="4344100" y="398125"/>
            <a:ext cx="4546500" cy="4222800"/>
            <a:chOff x="4344100" y="398125"/>
            <a:chExt cx="4546500" cy="4222800"/>
          </a:xfrm>
        </p:grpSpPr>
        <p:sp>
          <p:nvSpPr>
            <p:cNvPr id="117" name="Google Shape;117;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2"/>
            <p:cNvGrpSpPr/>
            <p:nvPr/>
          </p:nvGrpSpPr>
          <p:grpSpPr>
            <a:xfrm>
              <a:off x="4445450" y="524200"/>
              <a:ext cx="399495" cy="101100"/>
              <a:chOff x="4445450" y="524200"/>
              <a:chExt cx="399495" cy="101100"/>
            </a:xfrm>
          </p:grpSpPr>
          <p:sp>
            <p:nvSpPr>
              <p:cNvPr id="119" name="Google Shape;119;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5" name="Google Shape;125;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6" name="Google Shape;126;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7" name="Google Shape;127;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8" name="Google Shape;128;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1" name="Google Shape;131;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3" name="Google Shape;133;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4" name="Google Shape;134;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6" name="Google Shape;136;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7" name="Google Shape;137;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0" name="Google Shape;140;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1" name="Google Shape;141;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2" name="Google Shape;142;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3" name="Google Shape;143;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5" name="Google Shape;145;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6" name="Google Shape;146;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7" name="Google Shape;147;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0" name="Google Shape;150;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1" name="Google Shape;151;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2" name="Google Shape;152;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3" name="Google Shape;153;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5" name="Google Shape;155;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6" name="Google Shape;156;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59" name="Google Shape;159;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0" name="Google Shape;160;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1" name="Google Shape;161;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2" name="Google Shape;162;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3" name="Google Shape;163;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5" name="Google Shape;165;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6" name="Google Shape;166;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69" name="Google Shape;169;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0" name="Google Shape;170;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1" name="Google Shape;171;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2" name="Google Shape;172;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3" name="Google Shape;173;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5" name="Google Shape;175;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6" name="Google Shape;176;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79" name="Google Shape;179;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0" name="Google Shape;180;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1" name="Google Shape;181;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2" name="Google Shape;182;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3" name="Google Shape;183;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5" name="Google Shape;185;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6" name="Google Shape;186;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87" name="Google Shape;187;p29"/>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188" name="Google Shape;188;p29"/>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1" name="Google Shape;191;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2" name="Google Shape;192;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3" name="Google Shape;193;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4" name="Google Shape;194;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5" name="Google Shape;195;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7" name="Google Shape;197;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8" name="Google Shape;198;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1" name="Google Shape;201;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2" name="Google Shape;202;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3" name="Google Shape;203;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4" name="Google Shape;204;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7" name="Google Shape;207;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8" name="Google Shape;208;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9" name="Google Shape;209;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2" name="Google Shape;212;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3" name="Google Shape;213;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4" name="Google Shape;214;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5" name="Google Shape;215;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6" name="Google Shape;216;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8" name="Google Shape;218;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9" name="Google Shape;219;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2" name="Google Shape;222;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3" name="Google Shape;223;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4" name="Google Shape;224;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5" name="Google Shape;225;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6" name="Google Shape;22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8" name="Google Shape;228;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9" name="Google Shape;229;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0" name="Shape 230"/>
        <p:cNvGrpSpPr/>
        <p:nvPr/>
      </p:nvGrpSpPr>
      <p:grpSpPr>
        <a:xfrm>
          <a:off x="0" y="0"/>
          <a:ext cx="0" cy="0"/>
          <a:chOff x="0" y="0"/>
          <a:chExt cx="0" cy="0"/>
        </a:xfrm>
      </p:grpSpPr>
      <p:pic>
        <p:nvPicPr>
          <p:cNvPr id="231" name="Google Shape;231;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4" name="Google Shape;234;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5" name="Google Shape;235;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6" name="Google Shape;236;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7" name="Shape 237"/>
        <p:cNvGrpSpPr/>
        <p:nvPr/>
      </p:nvGrpSpPr>
      <p:grpSpPr>
        <a:xfrm>
          <a:off x="0" y="0"/>
          <a:ext cx="0" cy="0"/>
          <a:chOff x="0" y="0"/>
          <a:chExt cx="0" cy="0"/>
        </a:xfrm>
      </p:grpSpPr>
      <p:pic>
        <p:nvPicPr>
          <p:cNvPr descr="Divider1.png" id="238" name="Google Shape;238;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9" name="Google Shape;239;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3" name="Google Shape;243;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4" name="Google Shape;244;p36"/>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6" name="Shape 246"/>
        <p:cNvGrpSpPr/>
        <p:nvPr/>
      </p:nvGrpSpPr>
      <p:grpSpPr>
        <a:xfrm>
          <a:off x="0" y="0"/>
          <a:ext cx="0" cy="0"/>
          <a:chOff x="0" y="0"/>
          <a:chExt cx="0" cy="0"/>
        </a:xfrm>
      </p:grpSpPr>
      <p:pic>
        <p:nvPicPr>
          <p:cNvPr id="247" name="Google Shape;247;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8" name="Shape 24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9" name="Shape 249"/>
        <p:cNvGrpSpPr/>
        <p:nvPr/>
      </p:nvGrpSpPr>
      <p:grpSpPr>
        <a:xfrm>
          <a:off x="0" y="0"/>
          <a:ext cx="0" cy="0"/>
          <a:chOff x="0" y="0"/>
          <a:chExt cx="0" cy="0"/>
        </a:xfrm>
      </p:grpSpPr>
      <p:grpSp>
        <p:nvGrpSpPr>
          <p:cNvPr id="250" name="Google Shape;250;p39"/>
          <p:cNvGrpSpPr/>
          <p:nvPr/>
        </p:nvGrpSpPr>
        <p:grpSpPr>
          <a:xfrm>
            <a:off x="6262100" y="-3850"/>
            <a:ext cx="2886900" cy="485125"/>
            <a:chOff x="6262100" y="-3850"/>
            <a:chExt cx="2886900" cy="485125"/>
          </a:xfrm>
        </p:grpSpPr>
        <p:pic>
          <p:nvPicPr>
            <p:cNvPr descr="1.png" id="251" name="Google Shape;251;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2" name="Google Shape;252;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3" name="Google Shape;253;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4" name="Google Shape;254;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5" name="Google Shape;255;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6" name="Google Shape;256;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8" name="Google Shape;258;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9" name="Google Shape;259;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0" name="Google Shape;260;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1" name="Google Shape;261;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2" name="Google Shape;262;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3" name="Google Shape;263;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67" name="Shape 267"/>
        <p:cNvGrpSpPr/>
        <p:nvPr/>
      </p:nvGrpSpPr>
      <p:grpSpPr>
        <a:xfrm>
          <a:off x="0" y="0"/>
          <a:ext cx="0" cy="0"/>
          <a:chOff x="0" y="0"/>
          <a:chExt cx="0" cy="0"/>
        </a:xfrm>
      </p:grpSpPr>
      <p:pic>
        <p:nvPicPr>
          <p:cNvPr id="268" name="Google Shape;268;p4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69" name="Google Shape;269;p4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0" name="Shape 270"/>
        <p:cNvGrpSpPr/>
        <p:nvPr/>
      </p:nvGrpSpPr>
      <p:grpSpPr>
        <a:xfrm>
          <a:off x="0" y="0"/>
          <a:ext cx="0" cy="0"/>
          <a:chOff x="0" y="0"/>
          <a:chExt cx="0" cy="0"/>
        </a:xfrm>
      </p:grpSpPr>
      <p:pic>
        <p:nvPicPr>
          <p:cNvPr id="271" name="Google Shape;271;p42"/>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2" name="Google Shape;272;p42"/>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3" name="Google Shape;273;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42"/>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75" name="Shape 275"/>
        <p:cNvGrpSpPr/>
        <p:nvPr/>
      </p:nvGrpSpPr>
      <p:grpSpPr>
        <a:xfrm>
          <a:off x="0" y="0"/>
          <a:ext cx="0" cy="0"/>
          <a:chOff x="0" y="0"/>
          <a:chExt cx="0" cy="0"/>
        </a:xfrm>
      </p:grpSpPr>
      <p:pic>
        <p:nvPicPr>
          <p:cNvPr descr="Divider4.png" id="276" name="Google Shape;276;p43"/>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77" name="Google Shape;277;p43"/>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78" name="Google Shape;278;p43"/>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79" name="Google Shape;279;p43"/>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0" name="Google Shape;280;p43"/>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1" name="Google Shape;281;p43"/>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2" name="Shape 282"/>
        <p:cNvGrpSpPr/>
        <p:nvPr/>
      </p:nvGrpSpPr>
      <p:grpSpPr>
        <a:xfrm>
          <a:off x="0" y="0"/>
          <a:ext cx="0" cy="0"/>
          <a:chOff x="0" y="0"/>
          <a:chExt cx="0" cy="0"/>
        </a:xfrm>
      </p:grpSpPr>
      <p:sp>
        <p:nvSpPr>
          <p:cNvPr id="283" name="Google Shape;283;p44"/>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84" name="Google Shape;284;p44"/>
          <p:cNvGrpSpPr/>
          <p:nvPr/>
        </p:nvGrpSpPr>
        <p:grpSpPr>
          <a:xfrm rot="5400000">
            <a:off x="5719749" y="1629787"/>
            <a:ext cx="4964577" cy="1883925"/>
            <a:chOff x="4152224" y="1218499"/>
            <a:chExt cx="4964577" cy="1883925"/>
          </a:xfrm>
        </p:grpSpPr>
        <p:pic>
          <p:nvPicPr>
            <p:cNvPr id="285" name="Google Shape;285;p44"/>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86" name="Google Shape;286;p44"/>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87" name="Google Shape;287;p4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88" name="Google Shape;288;p4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44"/>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0" name="Shape 290"/>
        <p:cNvGrpSpPr/>
        <p:nvPr/>
      </p:nvGrpSpPr>
      <p:grpSpPr>
        <a:xfrm>
          <a:off x="0" y="0"/>
          <a:ext cx="0" cy="0"/>
          <a:chOff x="0" y="0"/>
          <a:chExt cx="0" cy="0"/>
        </a:xfrm>
      </p:grpSpPr>
      <p:pic>
        <p:nvPicPr>
          <p:cNvPr id="291" name="Google Shape;291;p4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2" name="Google Shape;292;p4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3" name="Google Shape;293;p4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294" name="Google Shape;294;p4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95" name="Google Shape;295;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6" name="Google Shape;296;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45"/>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298" name="Google Shape;298;p4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299" name="Shape 299"/>
        <p:cNvGrpSpPr/>
        <p:nvPr/>
      </p:nvGrpSpPr>
      <p:grpSpPr>
        <a:xfrm>
          <a:off x="0" y="0"/>
          <a:ext cx="0" cy="0"/>
          <a:chOff x="0" y="0"/>
          <a:chExt cx="0" cy="0"/>
        </a:xfrm>
      </p:grpSpPr>
      <p:pic>
        <p:nvPicPr>
          <p:cNvPr id="300" name="Google Shape;300;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1" name="Google Shape;301;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2" name="Google Shape;302;p46"/>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3" name="Google Shape;303;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04" name="Google Shape;304;p4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05" name="Google Shape;305;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07" name="Shape 307"/>
        <p:cNvGrpSpPr/>
        <p:nvPr/>
      </p:nvGrpSpPr>
      <p:grpSpPr>
        <a:xfrm>
          <a:off x="0" y="0"/>
          <a:ext cx="0" cy="0"/>
          <a:chOff x="0" y="0"/>
          <a:chExt cx="0" cy="0"/>
        </a:xfrm>
      </p:grpSpPr>
      <p:pic>
        <p:nvPicPr>
          <p:cNvPr id="308" name="Google Shape;308;p4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09" name="Google Shape;309;p4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0" name="Google Shape;310;p47"/>
          <p:cNvGrpSpPr/>
          <p:nvPr/>
        </p:nvGrpSpPr>
        <p:grpSpPr>
          <a:xfrm>
            <a:off x="5709066" y="201260"/>
            <a:ext cx="2296623" cy="4424889"/>
            <a:chOff x="5598780" y="137712"/>
            <a:chExt cx="2577001" cy="4664652"/>
          </a:xfrm>
        </p:grpSpPr>
        <p:pic>
          <p:nvPicPr>
            <p:cNvPr id="311" name="Google Shape;311;p47"/>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2" name="Google Shape;312;p47"/>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4" name="Google Shape;314;p4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15" name="Google Shape;315;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47"/>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17" name="Shape 317"/>
        <p:cNvGrpSpPr/>
        <p:nvPr/>
      </p:nvGrpSpPr>
      <p:grpSpPr>
        <a:xfrm>
          <a:off x="0" y="0"/>
          <a:ext cx="0" cy="0"/>
          <a:chOff x="0" y="0"/>
          <a:chExt cx="0" cy="0"/>
        </a:xfrm>
      </p:grpSpPr>
      <p:pic>
        <p:nvPicPr>
          <p:cNvPr id="318" name="Google Shape;318;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9" name="Google Shape;319;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0" name="Google Shape;320;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1" name="Google Shape;321;p4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2" name="Google Shape;322;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8"/>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8"/>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25" name="Shape 325"/>
        <p:cNvGrpSpPr/>
        <p:nvPr/>
      </p:nvGrpSpPr>
      <p:grpSpPr>
        <a:xfrm>
          <a:off x="0" y="0"/>
          <a:ext cx="0" cy="0"/>
          <a:chOff x="0" y="0"/>
          <a:chExt cx="0" cy="0"/>
        </a:xfrm>
      </p:grpSpPr>
      <p:pic>
        <p:nvPicPr>
          <p:cNvPr id="326" name="Google Shape;326;p49"/>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27" name="Google Shape;327;p4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8" name="Google Shape;328;p4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9" name="Google Shape;329;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0" name="Google Shape;330;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1" name="Google Shape;331;p49"/>
          <p:cNvGrpSpPr/>
          <p:nvPr/>
        </p:nvGrpSpPr>
        <p:grpSpPr>
          <a:xfrm>
            <a:off x="4344100" y="398125"/>
            <a:ext cx="4546500" cy="4222800"/>
            <a:chOff x="4344100" y="398125"/>
            <a:chExt cx="4546500" cy="4222800"/>
          </a:xfrm>
        </p:grpSpPr>
        <p:sp>
          <p:nvSpPr>
            <p:cNvPr id="332" name="Google Shape;332;p49"/>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49"/>
            <p:cNvGrpSpPr/>
            <p:nvPr/>
          </p:nvGrpSpPr>
          <p:grpSpPr>
            <a:xfrm>
              <a:off x="4445450" y="524200"/>
              <a:ext cx="399495" cy="101100"/>
              <a:chOff x="4445450" y="524200"/>
              <a:chExt cx="399495" cy="101100"/>
            </a:xfrm>
          </p:grpSpPr>
          <p:sp>
            <p:nvSpPr>
              <p:cNvPr id="334" name="Google Shape;334;p49"/>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49"/>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38" name="Shape 338"/>
        <p:cNvGrpSpPr/>
        <p:nvPr/>
      </p:nvGrpSpPr>
      <p:grpSpPr>
        <a:xfrm>
          <a:off x="0" y="0"/>
          <a:ext cx="0" cy="0"/>
          <a:chOff x="0" y="0"/>
          <a:chExt cx="0" cy="0"/>
        </a:xfrm>
      </p:grpSpPr>
      <p:pic>
        <p:nvPicPr>
          <p:cNvPr id="339" name="Google Shape;339;p5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0" name="Google Shape;340;p5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1" name="Google Shape;341;p5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2" name="Google Shape;342;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3" name="Google Shape;343;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44" name="Shape 344"/>
        <p:cNvGrpSpPr/>
        <p:nvPr/>
      </p:nvGrpSpPr>
      <p:grpSpPr>
        <a:xfrm>
          <a:off x="0" y="0"/>
          <a:ext cx="0" cy="0"/>
          <a:chOff x="0" y="0"/>
          <a:chExt cx="0" cy="0"/>
        </a:xfrm>
      </p:grpSpPr>
      <p:pic>
        <p:nvPicPr>
          <p:cNvPr id="345" name="Google Shape;345;p51"/>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46" name="Google Shape;346;p51"/>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1"/>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51"/>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1" name="Google Shape;351;p51"/>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2" name="Google Shape;352;p51"/>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3" name="Shape 353"/>
        <p:cNvGrpSpPr/>
        <p:nvPr/>
      </p:nvGrpSpPr>
      <p:grpSpPr>
        <a:xfrm>
          <a:off x="0" y="0"/>
          <a:ext cx="0" cy="0"/>
          <a:chOff x="0" y="0"/>
          <a:chExt cx="0" cy="0"/>
        </a:xfrm>
      </p:grpSpPr>
      <p:pic>
        <p:nvPicPr>
          <p:cNvPr id="354" name="Google Shape;354;p52"/>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55" name="Google Shape;355;p52"/>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56" name="Google Shape;356;p5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57" name="Google Shape;357;p5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58" name="Google Shape;358;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5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0" name="Google Shape;360;p5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1" name="Google Shape;361;p5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2" name="Google Shape;362;p52"/>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3" name="Shape 363"/>
        <p:cNvGrpSpPr/>
        <p:nvPr/>
      </p:nvGrpSpPr>
      <p:grpSpPr>
        <a:xfrm>
          <a:off x="0" y="0"/>
          <a:ext cx="0" cy="0"/>
          <a:chOff x="0" y="0"/>
          <a:chExt cx="0" cy="0"/>
        </a:xfrm>
      </p:grpSpPr>
      <p:pic>
        <p:nvPicPr>
          <p:cNvPr id="364" name="Google Shape;364;p5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65" name="Google Shape;365;p53"/>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66" name="Google Shape;366;p53"/>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7" name="Google Shape;367;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8" name="Google Shape;368;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69" name="Google Shape;369;p53"/>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0" name="Google Shape;370;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1" name="Google Shape;371;p53"/>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2" name="Shape 372"/>
        <p:cNvGrpSpPr/>
        <p:nvPr/>
      </p:nvGrpSpPr>
      <p:grpSpPr>
        <a:xfrm>
          <a:off x="0" y="0"/>
          <a:ext cx="0" cy="0"/>
          <a:chOff x="0" y="0"/>
          <a:chExt cx="0" cy="0"/>
        </a:xfrm>
      </p:grpSpPr>
      <p:pic>
        <p:nvPicPr>
          <p:cNvPr id="373" name="Google Shape;373;p54"/>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74" name="Google Shape;374;p5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75" name="Google Shape;375;p5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76" name="Google Shape;376;p54"/>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7" name="Google Shape;377;p5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78" name="Google Shape;37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0" name="Google Shape;380;p5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1" name="Google Shape;381;p5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2" name="Shape 382"/>
        <p:cNvGrpSpPr/>
        <p:nvPr/>
      </p:nvGrpSpPr>
      <p:grpSpPr>
        <a:xfrm>
          <a:off x="0" y="0"/>
          <a:ext cx="0" cy="0"/>
          <a:chOff x="0" y="0"/>
          <a:chExt cx="0" cy="0"/>
        </a:xfrm>
      </p:grpSpPr>
      <p:pic>
        <p:nvPicPr>
          <p:cNvPr id="383" name="Google Shape;383;p55"/>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84" name="Google Shape;384;p55"/>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85" name="Google Shape;385;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6" name="Google Shape;386;p55"/>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7" name="Google Shape;387;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8" name="Google Shape;388;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0" name="Google Shape;390;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1" name="Google Shape;391;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2" name="Shape 392"/>
        <p:cNvGrpSpPr/>
        <p:nvPr/>
      </p:nvGrpSpPr>
      <p:grpSpPr>
        <a:xfrm>
          <a:off x="0" y="0"/>
          <a:ext cx="0" cy="0"/>
          <a:chOff x="0" y="0"/>
          <a:chExt cx="0" cy="0"/>
        </a:xfrm>
      </p:grpSpPr>
      <p:pic>
        <p:nvPicPr>
          <p:cNvPr id="393" name="Google Shape;393;p56"/>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394" name="Google Shape;394;p56"/>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95" name="Google Shape;395;p5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396" name="Google Shape;396;p56"/>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7" name="Google Shape;397;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8" name="Google Shape;398;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9" name="Google Shape;39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0" name="Google Shape;400;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1" name="Google Shape;401;p56"/>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2" name="Shape 402"/>
        <p:cNvGrpSpPr/>
        <p:nvPr/>
      </p:nvGrpSpPr>
      <p:grpSpPr>
        <a:xfrm>
          <a:off x="0" y="0"/>
          <a:ext cx="0" cy="0"/>
          <a:chOff x="0" y="0"/>
          <a:chExt cx="0" cy="0"/>
        </a:xfrm>
      </p:grpSpPr>
      <p:pic>
        <p:nvPicPr>
          <p:cNvPr id="403" name="Google Shape;403;p57"/>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04" name="Google Shape;404;p57"/>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05" name="Google Shape;405;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6" name="Google Shape;406;p57"/>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7" name="Google Shape;407;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8" name="Google Shape;408;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5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0" name="Google Shape;410;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1" name="Google Shape;411;p5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2" name="Shape 412"/>
        <p:cNvGrpSpPr/>
        <p:nvPr/>
      </p:nvGrpSpPr>
      <p:grpSpPr>
        <a:xfrm>
          <a:off x="0" y="0"/>
          <a:ext cx="0" cy="0"/>
          <a:chOff x="0" y="0"/>
          <a:chExt cx="0" cy="0"/>
        </a:xfrm>
      </p:grpSpPr>
      <p:pic>
        <p:nvPicPr>
          <p:cNvPr id="413" name="Google Shape;413;p58"/>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14" name="Google Shape;414;p58"/>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15" name="Google Shape;415;p58"/>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16" name="Google Shape;416;p5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17" name="Google Shape;417;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8"/>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0" name="Google Shape;420;p58"/>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1" name="Google Shape;421;p58"/>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2" name="Google Shape;422;p58"/>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3" name="Shape 423"/>
        <p:cNvGrpSpPr/>
        <p:nvPr/>
      </p:nvGrpSpPr>
      <p:grpSpPr>
        <a:xfrm>
          <a:off x="0" y="0"/>
          <a:ext cx="0" cy="0"/>
          <a:chOff x="0" y="0"/>
          <a:chExt cx="0" cy="0"/>
        </a:xfrm>
      </p:grpSpPr>
      <p:pic>
        <p:nvPicPr>
          <p:cNvPr id="424" name="Google Shape;424;p59"/>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25" name="Google Shape;425;p59"/>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26" name="Google Shape;426;p5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27" name="Google Shape;427;p59"/>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8" name="Google Shape;428;p5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29" name="Google Shape;429;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5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1" name="Google Shape;431;p5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2" name="Google Shape;432;p5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3" name="Shape 433"/>
        <p:cNvGrpSpPr/>
        <p:nvPr/>
      </p:nvGrpSpPr>
      <p:grpSpPr>
        <a:xfrm>
          <a:off x="0" y="0"/>
          <a:ext cx="0" cy="0"/>
          <a:chOff x="0" y="0"/>
          <a:chExt cx="0" cy="0"/>
        </a:xfrm>
      </p:grpSpPr>
      <p:pic>
        <p:nvPicPr>
          <p:cNvPr id="434" name="Google Shape;434;p6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35" name="Google Shape;435;p60"/>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36" name="Google Shape;436;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7" name="Google Shape;437;p6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8" name="Google Shape;438;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9" name="Google Shape;439;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1" name="Google Shape;441;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2" name="Google Shape;442;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47" name="Google Shape;447;p61"/>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48" name="Google Shape;448;p61"/>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49" name="Google Shape;449;p61"/>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0" name="Shape 450"/>
        <p:cNvGrpSpPr/>
        <p:nvPr/>
      </p:nvGrpSpPr>
      <p:grpSpPr>
        <a:xfrm>
          <a:off x="0" y="0"/>
          <a:ext cx="0" cy="0"/>
          <a:chOff x="0" y="0"/>
          <a:chExt cx="0" cy="0"/>
        </a:xfrm>
      </p:grpSpPr>
      <p:pic>
        <p:nvPicPr>
          <p:cNvPr descr="Divider1.png" id="451" name="Google Shape;451;p62"/>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2" name="Google Shape;452;p62"/>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6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54" name="Shape 454"/>
        <p:cNvGrpSpPr/>
        <p:nvPr/>
      </p:nvGrpSpPr>
      <p:grpSpPr>
        <a:xfrm>
          <a:off x="0" y="0"/>
          <a:ext cx="0" cy="0"/>
          <a:chOff x="0" y="0"/>
          <a:chExt cx="0" cy="0"/>
        </a:xfrm>
      </p:grpSpPr>
      <p:pic>
        <p:nvPicPr>
          <p:cNvPr id="455" name="Google Shape;455;p63"/>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56" name="Google Shape;456;p63"/>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57" name="Google Shape;457;p63"/>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3"/>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59" name="Shape 459"/>
        <p:cNvGrpSpPr/>
        <p:nvPr/>
      </p:nvGrpSpPr>
      <p:grpSpPr>
        <a:xfrm>
          <a:off x="0" y="0"/>
          <a:ext cx="0" cy="0"/>
          <a:chOff x="0" y="0"/>
          <a:chExt cx="0" cy="0"/>
        </a:xfrm>
      </p:grpSpPr>
      <p:pic>
        <p:nvPicPr>
          <p:cNvPr id="460" name="Google Shape;460;p64"/>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1" name="Shape 461"/>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2" name="Shape 462"/>
        <p:cNvGrpSpPr/>
        <p:nvPr/>
      </p:nvGrpSpPr>
      <p:grpSpPr>
        <a:xfrm>
          <a:off x="0" y="0"/>
          <a:ext cx="0" cy="0"/>
          <a:chOff x="0" y="0"/>
          <a:chExt cx="0" cy="0"/>
        </a:xfrm>
      </p:grpSpPr>
      <p:grpSp>
        <p:nvGrpSpPr>
          <p:cNvPr id="463" name="Google Shape;463;p66"/>
          <p:cNvGrpSpPr/>
          <p:nvPr/>
        </p:nvGrpSpPr>
        <p:grpSpPr>
          <a:xfrm>
            <a:off x="6262100" y="-3850"/>
            <a:ext cx="2886900" cy="485125"/>
            <a:chOff x="6262100" y="-3850"/>
            <a:chExt cx="2886900" cy="485125"/>
          </a:xfrm>
        </p:grpSpPr>
        <p:pic>
          <p:nvPicPr>
            <p:cNvPr descr="1.png" id="464" name="Google Shape;464;p66"/>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65" name="Google Shape;465;p66"/>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66" name="Google Shape;466;p66"/>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67" name="Google Shape;467;p66"/>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68" name="Google Shape;468;p6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69" name="Google Shape;469;p6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6"/>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1" name="Google Shape;471;p66"/>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2" name="Google Shape;472;p66"/>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3" name="Google Shape;473;p66"/>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74" name="Google Shape;474;p66"/>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75" name="Google Shape;475;p66"/>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76" name="Google Shape;476;p66"/>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77" name="Shape 477"/>
        <p:cNvGrpSpPr/>
        <p:nvPr/>
      </p:nvGrpSpPr>
      <p:grpSpPr>
        <a:xfrm>
          <a:off x="0" y="0"/>
          <a:ext cx="0" cy="0"/>
          <a:chOff x="0" y="0"/>
          <a:chExt cx="0" cy="0"/>
        </a:xfrm>
      </p:grpSpPr>
      <p:pic>
        <p:nvPicPr>
          <p:cNvPr id="478" name="Google Shape;478;p6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79" name="Google Shape;479;p6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0" name="Google Shape;480;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1" name="Google Shape;481;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67"/>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3" name="Google Shape;483;p67"/>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87" name="Shape 487"/>
        <p:cNvGrpSpPr/>
        <p:nvPr/>
      </p:nvGrpSpPr>
      <p:grpSpPr>
        <a:xfrm>
          <a:off x="0" y="0"/>
          <a:ext cx="0" cy="0"/>
          <a:chOff x="0" y="0"/>
          <a:chExt cx="0" cy="0"/>
        </a:xfrm>
      </p:grpSpPr>
      <p:pic>
        <p:nvPicPr>
          <p:cNvPr id="488" name="Google Shape;488;p69"/>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89" name="Google Shape;489;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2" name="Google Shape;492;p70"/>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3" name="Google Shape;493;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70"/>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495" name="Shape 495"/>
        <p:cNvGrpSpPr/>
        <p:nvPr/>
      </p:nvGrpSpPr>
      <p:grpSpPr>
        <a:xfrm>
          <a:off x="0" y="0"/>
          <a:ext cx="0" cy="0"/>
          <a:chOff x="0" y="0"/>
          <a:chExt cx="0" cy="0"/>
        </a:xfrm>
      </p:grpSpPr>
      <p:pic>
        <p:nvPicPr>
          <p:cNvPr descr="Divider4.png" id="496" name="Google Shape;496;p71"/>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497" name="Google Shape;497;p71"/>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498" name="Google Shape;498;p71"/>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499" name="Google Shape;499;p71"/>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0" name="Google Shape;500;p71"/>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1" name="Google Shape;501;p71"/>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2" name="Shape 502"/>
        <p:cNvGrpSpPr/>
        <p:nvPr/>
      </p:nvGrpSpPr>
      <p:grpSpPr>
        <a:xfrm>
          <a:off x="0" y="0"/>
          <a:ext cx="0" cy="0"/>
          <a:chOff x="0" y="0"/>
          <a:chExt cx="0" cy="0"/>
        </a:xfrm>
      </p:grpSpPr>
      <p:grpSp>
        <p:nvGrpSpPr>
          <p:cNvPr id="503" name="Google Shape;503;p72"/>
          <p:cNvGrpSpPr/>
          <p:nvPr/>
        </p:nvGrpSpPr>
        <p:grpSpPr>
          <a:xfrm rot="5400000">
            <a:off x="5719749" y="1629787"/>
            <a:ext cx="4964577" cy="1883925"/>
            <a:chOff x="4152224" y="1218499"/>
            <a:chExt cx="4964577" cy="1883925"/>
          </a:xfrm>
        </p:grpSpPr>
        <p:pic>
          <p:nvPicPr>
            <p:cNvPr id="504" name="Google Shape;504;p72"/>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05" name="Google Shape;505;p72"/>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06" name="Google Shape;506;p7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7" name="Google Shape;507;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72"/>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509" name="Google Shape;509;p72"/>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0" name="Shape 510"/>
        <p:cNvGrpSpPr/>
        <p:nvPr/>
      </p:nvGrpSpPr>
      <p:grpSpPr>
        <a:xfrm>
          <a:off x="0" y="0"/>
          <a:ext cx="0" cy="0"/>
          <a:chOff x="0" y="0"/>
          <a:chExt cx="0" cy="0"/>
        </a:xfrm>
      </p:grpSpPr>
      <p:pic>
        <p:nvPicPr>
          <p:cNvPr id="511" name="Google Shape;511;p73"/>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2" name="Google Shape;512;p73"/>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3" name="Google Shape;513;p7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4" name="Google Shape;514;p7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15" name="Google Shape;515;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6" name="Google Shape;516;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17" name="Google Shape;517;p73"/>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18" name="Google Shape;518;p73"/>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19" name="Shape 519"/>
        <p:cNvGrpSpPr/>
        <p:nvPr/>
      </p:nvGrpSpPr>
      <p:grpSpPr>
        <a:xfrm>
          <a:off x="0" y="0"/>
          <a:ext cx="0" cy="0"/>
          <a:chOff x="0" y="0"/>
          <a:chExt cx="0" cy="0"/>
        </a:xfrm>
      </p:grpSpPr>
      <p:pic>
        <p:nvPicPr>
          <p:cNvPr id="520" name="Google Shape;520;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1" name="Google Shape;521;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2" name="Google Shape;522;p74"/>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4" name="Google Shape;524;p7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25" name="Google Shape;525;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27" name="Shape 527"/>
        <p:cNvGrpSpPr/>
        <p:nvPr/>
      </p:nvGrpSpPr>
      <p:grpSpPr>
        <a:xfrm>
          <a:off x="0" y="0"/>
          <a:ext cx="0" cy="0"/>
          <a:chOff x="0" y="0"/>
          <a:chExt cx="0" cy="0"/>
        </a:xfrm>
      </p:grpSpPr>
      <p:pic>
        <p:nvPicPr>
          <p:cNvPr id="528" name="Google Shape;528;p7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29" name="Google Shape;529;p7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0" name="Google Shape;530;p75"/>
          <p:cNvGrpSpPr/>
          <p:nvPr/>
        </p:nvGrpSpPr>
        <p:grpSpPr>
          <a:xfrm>
            <a:off x="5709066" y="201260"/>
            <a:ext cx="2296623" cy="4424889"/>
            <a:chOff x="5598780" y="137712"/>
            <a:chExt cx="2577001" cy="4664652"/>
          </a:xfrm>
        </p:grpSpPr>
        <p:pic>
          <p:nvPicPr>
            <p:cNvPr id="531" name="Google Shape;531;p75"/>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2" name="Google Shape;532;p75"/>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7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4" name="Google Shape;534;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5" name="Google Shape;535;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5"/>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37" name="Shape 537"/>
        <p:cNvGrpSpPr/>
        <p:nvPr/>
      </p:nvGrpSpPr>
      <p:grpSpPr>
        <a:xfrm>
          <a:off x="0" y="0"/>
          <a:ext cx="0" cy="0"/>
          <a:chOff x="0" y="0"/>
          <a:chExt cx="0" cy="0"/>
        </a:xfrm>
      </p:grpSpPr>
      <p:pic>
        <p:nvPicPr>
          <p:cNvPr id="538" name="Google Shape;538;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9" name="Google Shape;539;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0" name="Google Shape;540;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1" name="Google Shape;541;p7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2" name="Google Shape;542;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6"/>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6"/>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45" name="Shape 545"/>
        <p:cNvGrpSpPr/>
        <p:nvPr/>
      </p:nvGrpSpPr>
      <p:grpSpPr>
        <a:xfrm>
          <a:off x="0" y="0"/>
          <a:ext cx="0" cy="0"/>
          <a:chOff x="0" y="0"/>
          <a:chExt cx="0" cy="0"/>
        </a:xfrm>
      </p:grpSpPr>
      <p:pic>
        <p:nvPicPr>
          <p:cNvPr id="546" name="Google Shape;546;p77"/>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47" name="Google Shape;547;p7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8" name="Google Shape;548;p7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9" name="Google Shape;549;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0" name="Google Shape;550;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1" name="Google Shape;551;p77"/>
          <p:cNvGrpSpPr/>
          <p:nvPr/>
        </p:nvGrpSpPr>
        <p:grpSpPr>
          <a:xfrm>
            <a:off x="4344100" y="398125"/>
            <a:ext cx="4546500" cy="4222800"/>
            <a:chOff x="4344100" y="398125"/>
            <a:chExt cx="4546500" cy="4222800"/>
          </a:xfrm>
        </p:grpSpPr>
        <p:sp>
          <p:nvSpPr>
            <p:cNvPr id="552" name="Google Shape;552;p77"/>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7"/>
            <p:cNvGrpSpPr/>
            <p:nvPr/>
          </p:nvGrpSpPr>
          <p:grpSpPr>
            <a:xfrm>
              <a:off x="4445450" y="524200"/>
              <a:ext cx="399495" cy="101100"/>
              <a:chOff x="4445450" y="524200"/>
              <a:chExt cx="399495" cy="101100"/>
            </a:xfrm>
          </p:grpSpPr>
          <p:sp>
            <p:nvSpPr>
              <p:cNvPr id="554" name="Google Shape;554;p77"/>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7"/>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7"/>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77"/>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58" name="Shape 558"/>
        <p:cNvGrpSpPr/>
        <p:nvPr/>
      </p:nvGrpSpPr>
      <p:grpSpPr>
        <a:xfrm>
          <a:off x="0" y="0"/>
          <a:ext cx="0" cy="0"/>
          <a:chOff x="0" y="0"/>
          <a:chExt cx="0" cy="0"/>
        </a:xfrm>
      </p:grpSpPr>
      <p:pic>
        <p:nvPicPr>
          <p:cNvPr id="559" name="Google Shape;559;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0" name="Google Shape;560;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1" name="Google Shape;56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2" name="Google Shape;562;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3" name="Google Shape;56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4" name="Shape 564"/>
        <p:cNvGrpSpPr/>
        <p:nvPr/>
      </p:nvGrpSpPr>
      <p:grpSpPr>
        <a:xfrm>
          <a:off x="0" y="0"/>
          <a:ext cx="0" cy="0"/>
          <a:chOff x="0" y="0"/>
          <a:chExt cx="0" cy="0"/>
        </a:xfrm>
      </p:grpSpPr>
      <p:pic>
        <p:nvPicPr>
          <p:cNvPr id="565" name="Google Shape;565;p7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66" name="Google Shape;566;p79"/>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68" name="Google Shape;568;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9" name="Google Shape;569;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7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1" name="Google Shape;571;p7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2" name="Google Shape;572;p79"/>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3" name="Shape 573"/>
        <p:cNvGrpSpPr/>
        <p:nvPr/>
      </p:nvGrpSpPr>
      <p:grpSpPr>
        <a:xfrm>
          <a:off x="0" y="0"/>
          <a:ext cx="0" cy="0"/>
          <a:chOff x="0" y="0"/>
          <a:chExt cx="0" cy="0"/>
        </a:xfrm>
      </p:grpSpPr>
      <p:pic>
        <p:nvPicPr>
          <p:cNvPr id="574" name="Google Shape;574;p8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75" name="Google Shape;575;p8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76" name="Google Shape;576;p8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77" name="Google Shape;577;p8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78" name="Google Shape;57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9" name="Google Shape;579;p8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0" name="Google Shape;580;p8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1" name="Google Shape;581;p8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2" name="Google Shape;582;p8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3" name="Shape 583"/>
        <p:cNvGrpSpPr/>
        <p:nvPr/>
      </p:nvGrpSpPr>
      <p:grpSpPr>
        <a:xfrm>
          <a:off x="0" y="0"/>
          <a:ext cx="0" cy="0"/>
          <a:chOff x="0" y="0"/>
          <a:chExt cx="0" cy="0"/>
        </a:xfrm>
      </p:grpSpPr>
      <p:pic>
        <p:nvPicPr>
          <p:cNvPr id="584" name="Google Shape;584;p8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85" name="Google Shape;585;p8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86" name="Google Shape;586;p81"/>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8" name="Google Shape;588;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89" name="Google Shape;589;p8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0" name="Google Shape;590;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1" name="Google Shape;591;p8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2" name="Shape 592"/>
        <p:cNvGrpSpPr/>
        <p:nvPr/>
      </p:nvGrpSpPr>
      <p:grpSpPr>
        <a:xfrm>
          <a:off x="0" y="0"/>
          <a:ext cx="0" cy="0"/>
          <a:chOff x="0" y="0"/>
          <a:chExt cx="0" cy="0"/>
        </a:xfrm>
      </p:grpSpPr>
      <p:pic>
        <p:nvPicPr>
          <p:cNvPr id="593" name="Google Shape;593;p8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4" name="Google Shape;594;p8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595" name="Google Shape;595;p8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596" name="Google Shape;596;p8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7" name="Google Shape;597;p8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98" name="Google Shape;598;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0" name="Google Shape;600;p8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1" name="Google Shape;601;p8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2" name="Shape 602"/>
        <p:cNvGrpSpPr/>
        <p:nvPr/>
      </p:nvGrpSpPr>
      <p:grpSpPr>
        <a:xfrm>
          <a:off x="0" y="0"/>
          <a:ext cx="0" cy="0"/>
          <a:chOff x="0" y="0"/>
          <a:chExt cx="0" cy="0"/>
        </a:xfrm>
      </p:grpSpPr>
      <p:pic>
        <p:nvPicPr>
          <p:cNvPr id="603" name="Google Shape;603;p8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4" name="Google Shape;604;p8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05" name="Google Shape;605;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6" name="Google Shape;606;p8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7" name="Google Shape;607;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8" name="Google Shape;608;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0" name="Google Shape;610;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1" name="Google Shape;611;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4" name="Google Shape;614;p8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5" name="Google Shape;615;p8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16" name="Google Shape;616;p8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7" name="Google Shape;617;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8" name="Google Shape;618;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0" name="Google Shape;620;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1" name="Google Shape;621;p8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2" name="Shape 622"/>
        <p:cNvGrpSpPr/>
        <p:nvPr/>
      </p:nvGrpSpPr>
      <p:grpSpPr>
        <a:xfrm>
          <a:off x="0" y="0"/>
          <a:ext cx="0" cy="0"/>
          <a:chOff x="0" y="0"/>
          <a:chExt cx="0" cy="0"/>
        </a:xfrm>
      </p:grpSpPr>
      <p:pic>
        <p:nvPicPr>
          <p:cNvPr id="623" name="Google Shape;623;p8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24" name="Google Shape;624;p8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25" name="Google Shape;625;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6" name="Google Shape;626;p85"/>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7" name="Google Shape;627;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8" name="Google Shape;628;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0" name="Google Shape;630;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1" name="Google Shape;631;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2" name="Shape 632"/>
        <p:cNvGrpSpPr/>
        <p:nvPr/>
      </p:nvGrpSpPr>
      <p:grpSpPr>
        <a:xfrm>
          <a:off x="0" y="0"/>
          <a:ext cx="0" cy="0"/>
          <a:chOff x="0" y="0"/>
          <a:chExt cx="0" cy="0"/>
        </a:xfrm>
      </p:grpSpPr>
      <p:pic>
        <p:nvPicPr>
          <p:cNvPr id="633" name="Google Shape;633;p8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34" name="Google Shape;634;p8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35" name="Google Shape;635;p8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36" name="Google Shape;636;p8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37" name="Google Shape;637;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8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0" name="Google Shape;640;p8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1" name="Google Shape;641;p8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2" name="Google Shape;642;p8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43" name="Shape 643"/>
        <p:cNvGrpSpPr/>
        <p:nvPr/>
      </p:nvGrpSpPr>
      <p:grpSpPr>
        <a:xfrm>
          <a:off x="0" y="0"/>
          <a:ext cx="0" cy="0"/>
          <a:chOff x="0" y="0"/>
          <a:chExt cx="0" cy="0"/>
        </a:xfrm>
      </p:grpSpPr>
      <p:pic>
        <p:nvPicPr>
          <p:cNvPr id="644" name="Google Shape;644;p8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45" name="Google Shape;645;p8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46" name="Google Shape;646;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7" name="Google Shape;647;p8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9" name="Google Shape;649;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0" name="Google Shape;650;p8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1" name="Google Shape;651;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2" name="Google Shape;652;p8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653" name="Shape 653"/>
        <p:cNvGrpSpPr/>
        <p:nvPr/>
      </p:nvGrpSpPr>
      <p:grpSpPr>
        <a:xfrm>
          <a:off x="0" y="0"/>
          <a:ext cx="0" cy="0"/>
          <a:chOff x="0" y="0"/>
          <a:chExt cx="0" cy="0"/>
        </a:xfrm>
      </p:grpSpPr>
      <p:pic>
        <p:nvPicPr>
          <p:cNvPr id="654" name="Google Shape;654;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5" name="Google Shape;655;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6" name="Google Shape;656;p8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57" name="Google Shape;657;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8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659" name="Google Shape;659;p8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8" name="Shape 708"/>
        <p:cNvGrpSpPr/>
        <p:nvPr/>
      </p:nvGrpSpPr>
      <p:grpSpPr>
        <a:xfrm>
          <a:off x="0" y="0"/>
          <a:ext cx="0" cy="0"/>
          <a:chOff x="0" y="0"/>
          <a:chExt cx="0" cy="0"/>
        </a:xfrm>
      </p:grpSpPr>
      <p:sp>
        <p:nvSpPr>
          <p:cNvPr id="709" name="Google Shape;709;p9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10" name="Google Shape;710;p9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1" name="Google Shape;711;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2" name="Shape 712"/>
        <p:cNvGrpSpPr/>
        <p:nvPr/>
      </p:nvGrpSpPr>
      <p:grpSpPr>
        <a:xfrm>
          <a:off x="0" y="0"/>
          <a:ext cx="0" cy="0"/>
          <a:chOff x="0" y="0"/>
          <a:chExt cx="0" cy="0"/>
        </a:xfrm>
      </p:grpSpPr>
      <p:sp>
        <p:nvSpPr>
          <p:cNvPr id="713" name="Google Shape;713;p9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4" name="Google Shape;71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5" name="Shape 715"/>
        <p:cNvGrpSpPr/>
        <p:nvPr/>
      </p:nvGrpSpPr>
      <p:grpSpPr>
        <a:xfrm>
          <a:off x="0" y="0"/>
          <a:ext cx="0" cy="0"/>
          <a:chOff x="0" y="0"/>
          <a:chExt cx="0" cy="0"/>
        </a:xfrm>
      </p:grpSpPr>
      <p:sp>
        <p:nvSpPr>
          <p:cNvPr id="716" name="Google Shape;716;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7" name="Google Shape;717;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8" name="Google Shape;718;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9" name="Shape 719"/>
        <p:cNvGrpSpPr/>
        <p:nvPr/>
      </p:nvGrpSpPr>
      <p:grpSpPr>
        <a:xfrm>
          <a:off x="0" y="0"/>
          <a:ext cx="0" cy="0"/>
          <a:chOff x="0" y="0"/>
          <a:chExt cx="0" cy="0"/>
        </a:xfrm>
      </p:grpSpPr>
      <p:sp>
        <p:nvSpPr>
          <p:cNvPr id="720" name="Google Shape;720;p10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1" name="Google Shape;721;p10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2" name="Google Shape;722;p10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3" name="Google Shape;723;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4" name="Shape 724"/>
        <p:cNvGrpSpPr/>
        <p:nvPr/>
      </p:nvGrpSpPr>
      <p:grpSpPr>
        <a:xfrm>
          <a:off x="0" y="0"/>
          <a:ext cx="0" cy="0"/>
          <a:chOff x="0" y="0"/>
          <a:chExt cx="0" cy="0"/>
        </a:xfrm>
      </p:grpSpPr>
      <p:sp>
        <p:nvSpPr>
          <p:cNvPr id="725" name="Google Shape;725;p10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6" name="Google Shape;72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7" name="Shape 727"/>
        <p:cNvGrpSpPr/>
        <p:nvPr/>
      </p:nvGrpSpPr>
      <p:grpSpPr>
        <a:xfrm>
          <a:off x="0" y="0"/>
          <a:ext cx="0" cy="0"/>
          <a:chOff x="0" y="0"/>
          <a:chExt cx="0" cy="0"/>
        </a:xfrm>
      </p:grpSpPr>
      <p:sp>
        <p:nvSpPr>
          <p:cNvPr id="728" name="Google Shape;728;p10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29" name="Google Shape;729;p10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0" name="Google Shape;730;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1" name="Shape 731"/>
        <p:cNvGrpSpPr/>
        <p:nvPr/>
      </p:nvGrpSpPr>
      <p:grpSpPr>
        <a:xfrm>
          <a:off x="0" y="0"/>
          <a:ext cx="0" cy="0"/>
          <a:chOff x="0" y="0"/>
          <a:chExt cx="0" cy="0"/>
        </a:xfrm>
      </p:grpSpPr>
      <p:sp>
        <p:nvSpPr>
          <p:cNvPr id="732" name="Google Shape;732;p10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3" name="Google Shape;733;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4" name="Shape 734"/>
        <p:cNvGrpSpPr/>
        <p:nvPr/>
      </p:nvGrpSpPr>
      <p:grpSpPr>
        <a:xfrm>
          <a:off x="0" y="0"/>
          <a:ext cx="0" cy="0"/>
          <a:chOff x="0" y="0"/>
          <a:chExt cx="0" cy="0"/>
        </a:xfrm>
      </p:grpSpPr>
      <p:sp>
        <p:nvSpPr>
          <p:cNvPr id="735" name="Google Shape;735;p10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37" name="Google Shape;737;p10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38" name="Google Shape;738;p10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9" name="Google Shape;739;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theme" Target="../theme/theme3.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theme" Target="../theme/theme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66" name="Google Shape;266;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4" name="Shape 484"/>
        <p:cNvGrpSpPr/>
        <p:nvPr/>
      </p:nvGrpSpPr>
      <p:grpSpPr>
        <a:xfrm>
          <a:off x="0" y="0"/>
          <a:ext cx="0" cy="0"/>
          <a:chOff x="0" y="0"/>
          <a:chExt cx="0" cy="0"/>
        </a:xfrm>
      </p:grpSpPr>
      <p:sp>
        <p:nvSpPr>
          <p:cNvPr id="485" name="Google Shape;48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86" name="Google Shape;486;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06" name="Google Shape;70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07" name="Google Shape;70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3.xml"/><Relationship Id="rId3" Type="http://schemas.openxmlformats.org/officeDocument/2006/relationships/hyperlink" Target="http://www.youtube.com/watch?v=Jwd_lkXoLKk" TargetMode="External"/><Relationship Id="rId4" Type="http://schemas.openxmlformats.org/officeDocument/2006/relationships/image" Target="../media/image1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 Id="rId3" Type="http://schemas.openxmlformats.org/officeDocument/2006/relationships/image" Target="../media/image150.png"/><Relationship Id="rId4" Type="http://schemas.openxmlformats.org/officeDocument/2006/relationships/hyperlink" Target="http://www.youtube.com/watch?v=BTZMUDKSpSs" TargetMode="External"/><Relationship Id="rId5" Type="http://schemas.openxmlformats.org/officeDocument/2006/relationships/image" Target="../media/image1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 Id="rId3" Type="http://schemas.openxmlformats.org/officeDocument/2006/relationships/image" Target="../media/image1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145.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1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12"/>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Peer Mock Interviews</a:t>
            </a:r>
            <a:endParaRPr sz="3600"/>
          </a:p>
        </p:txBody>
      </p:sp>
      <p:sp>
        <p:nvSpPr>
          <p:cNvPr id="783" name="Google Shape;783;p112"/>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84" name="Google Shape;784;p112"/>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2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Feedback</a:t>
            </a:r>
            <a:endParaRPr/>
          </a:p>
        </p:txBody>
      </p:sp>
      <p:sp>
        <p:nvSpPr>
          <p:cNvPr id="849" name="Google Shape;849;p12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there's ~5 minutes left, the interviewer should provide feedback:</a:t>
            </a:r>
            <a:endParaRPr/>
          </a:p>
          <a:p>
            <a:pPr indent="-342900" lvl="0" marL="457200" rtl="0" algn="l">
              <a:spcBef>
                <a:spcPts val="1000"/>
              </a:spcBef>
              <a:spcAft>
                <a:spcPts val="0"/>
              </a:spcAft>
              <a:buSzPts val="1800"/>
              <a:buChar char="✱"/>
            </a:pPr>
            <a:r>
              <a:rPr lang="en"/>
              <a:t>One strength</a:t>
            </a:r>
            <a:endParaRPr/>
          </a:p>
          <a:p>
            <a:pPr indent="-342900" lvl="0" marL="457200" rtl="0" algn="l">
              <a:spcBef>
                <a:spcPts val="1000"/>
              </a:spcBef>
              <a:spcAft>
                <a:spcPts val="1000"/>
              </a:spcAft>
              <a:buSzPts val="1800"/>
              <a:buChar char="✱"/>
            </a:pPr>
            <a:r>
              <a:rPr lang="en"/>
              <a:t>One area for improvement</a:t>
            </a:r>
            <a:endParaRPr/>
          </a:p>
        </p:txBody>
      </p:sp>
      <p:sp>
        <p:nvSpPr>
          <p:cNvPr id="850" name="Google Shape;850;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2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 minutes</a:t>
            </a:r>
            <a:endParaRPr/>
          </a:p>
        </p:txBody>
      </p:sp>
      <p:sp>
        <p:nvSpPr>
          <p:cNvPr id="856" name="Google Shape;856;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7" name="Google Shape;857;p122"/>
          <p:cNvSpPr txBox="1"/>
          <p:nvPr/>
        </p:nvSpPr>
        <p:spPr>
          <a:xfrm>
            <a:off x="452400" y="1260500"/>
            <a:ext cx="7685700" cy="33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Poppins"/>
                <a:ea typeface="Poppins"/>
                <a:cs typeface="Poppins"/>
                <a:sym typeface="Poppins"/>
              </a:rPr>
              <a:t>Write a function to return the zigzag level order traversal of a binary tree. In a zigzag traversal, the nodes are visited level by level, but the direction alternates between left-to-right and right-to-left for each level.</a:t>
            </a:r>
            <a:endParaRPr sz="1600">
              <a:latin typeface="Poppins"/>
              <a:ea typeface="Poppins"/>
              <a:cs typeface="Poppins"/>
              <a:sym typeface="Poppins"/>
            </a:endParaRPr>
          </a:p>
          <a:p>
            <a:pPr indent="-330200" lvl="0" marL="457200" rtl="0" algn="l">
              <a:lnSpc>
                <a:spcPct val="115000"/>
              </a:lnSpc>
              <a:spcBef>
                <a:spcPts val="1000"/>
              </a:spcBef>
              <a:spcAft>
                <a:spcPts val="0"/>
              </a:spcAft>
              <a:buClr>
                <a:srgbClr val="6EC396"/>
              </a:buClr>
              <a:buSzPts val="1600"/>
              <a:buFont typeface="Poppins"/>
              <a:buChar char="✱"/>
            </a:pPr>
            <a:r>
              <a:rPr b="1" lang="en" sz="1600">
                <a:solidFill>
                  <a:schemeClr val="dk1"/>
                </a:solidFill>
                <a:latin typeface="Poppins"/>
                <a:ea typeface="Poppins"/>
                <a:cs typeface="Poppins"/>
                <a:sym typeface="Poppins"/>
              </a:rPr>
              <a:t>Input:</a:t>
            </a:r>
            <a:r>
              <a:rPr lang="en" sz="1600">
                <a:solidFill>
                  <a:schemeClr val="dk1"/>
                </a:solidFill>
                <a:latin typeface="Poppins"/>
                <a:ea typeface="Poppins"/>
                <a:cs typeface="Poppins"/>
                <a:sym typeface="Poppins"/>
              </a:rPr>
              <a:t> </a:t>
            </a:r>
            <a:r>
              <a:rPr lang="en" sz="1600">
                <a:solidFill>
                  <a:schemeClr val="dk1"/>
                </a:solidFill>
                <a:latin typeface="Consolas"/>
                <a:ea typeface="Consolas"/>
                <a:cs typeface="Consolas"/>
                <a:sym typeface="Consolas"/>
              </a:rPr>
              <a:t>root = [3, 9, 20, null, null, 15, 7]</a:t>
            </a:r>
            <a:br>
              <a:rPr lang="en" sz="1600">
                <a:solidFill>
                  <a:schemeClr val="dk1"/>
                </a:solidFill>
                <a:latin typeface="Poppins"/>
                <a:ea typeface="Poppins"/>
                <a:cs typeface="Poppins"/>
                <a:sym typeface="Poppins"/>
              </a:rPr>
            </a:br>
            <a:r>
              <a:rPr b="1" lang="en" sz="1600">
                <a:solidFill>
                  <a:schemeClr val="dk1"/>
                </a:solidFill>
                <a:latin typeface="Poppins"/>
                <a:ea typeface="Poppins"/>
                <a:cs typeface="Poppins"/>
                <a:sym typeface="Poppins"/>
              </a:rPr>
              <a:t>Output:</a:t>
            </a:r>
            <a:r>
              <a:rPr lang="en" sz="1600">
                <a:solidFill>
                  <a:schemeClr val="dk1"/>
                </a:solidFill>
                <a:latin typeface="Poppins"/>
                <a:ea typeface="Poppins"/>
                <a:cs typeface="Poppins"/>
                <a:sym typeface="Poppins"/>
              </a:rPr>
              <a:t> </a:t>
            </a:r>
            <a:r>
              <a:rPr lang="en" sz="1600">
                <a:solidFill>
                  <a:schemeClr val="dk1"/>
                </a:solidFill>
                <a:latin typeface="Consolas"/>
                <a:ea typeface="Consolas"/>
                <a:cs typeface="Consolas"/>
                <a:sym typeface="Consolas"/>
              </a:rPr>
              <a:t>[[3], [20, 9], [15, 7]]</a:t>
            </a:r>
            <a:endParaRPr sz="1600">
              <a:solidFill>
                <a:schemeClr val="dk1"/>
              </a:solidFill>
              <a:latin typeface="Consolas"/>
              <a:ea typeface="Consolas"/>
              <a:cs typeface="Consolas"/>
              <a:sym typeface="Consolas"/>
            </a:endParaRPr>
          </a:p>
          <a:p>
            <a:pPr indent="0" lvl="0" marL="0" rtl="0" algn="l">
              <a:lnSpc>
                <a:spcPct val="115000"/>
              </a:lnSpc>
              <a:spcBef>
                <a:spcPts val="1000"/>
              </a:spcBef>
              <a:spcAft>
                <a:spcPts val="0"/>
              </a:spcAft>
              <a:buNone/>
            </a:pPr>
            <a:r>
              <a:rPr b="1" lang="en" sz="1600">
                <a:solidFill>
                  <a:schemeClr val="dk1"/>
                </a:solidFill>
                <a:latin typeface="Poppins"/>
                <a:ea typeface="Poppins"/>
                <a:cs typeface="Poppins"/>
                <a:sym typeface="Poppins"/>
              </a:rPr>
              <a:t>Explanation:</a:t>
            </a:r>
            <a:endParaRPr sz="1600">
              <a:solidFill>
                <a:schemeClr val="dk1"/>
              </a:solidFill>
              <a:latin typeface="Poppins"/>
              <a:ea typeface="Poppins"/>
              <a:cs typeface="Poppins"/>
              <a:sym typeface="Poppins"/>
            </a:endParaRPr>
          </a:p>
          <a:p>
            <a:pPr indent="-330200" lvl="0" marL="457200" rtl="0" algn="l">
              <a:lnSpc>
                <a:spcPct val="115000"/>
              </a:lnSpc>
              <a:spcBef>
                <a:spcPts val="1000"/>
              </a:spcBef>
              <a:spcAft>
                <a:spcPts val="0"/>
              </a:spcAft>
              <a:buClr>
                <a:srgbClr val="6EC396"/>
              </a:buClr>
              <a:buSzPts val="1600"/>
              <a:buFont typeface="Poppins"/>
              <a:buChar char="✱"/>
            </a:pPr>
            <a:r>
              <a:rPr b="1" lang="en" sz="1600">
                <a:solidFill>
                  <a:schemeClr val="dk1"/>
                </a:solidFill>
                <a:latin typeface="Poppins"/>
                <a:ea typeface="Poppins"/>
                <a:cs typeface="Poppins"/>
                <a:sym typeface="Poppins"/>
              </a:rPr>
              <a:t>Level 1:</a:t>
            </a:r>
            <a:r>
              <a:rPr lang="en" sz="1600">
                <a:solidFill>
                  <a:schemeClr val="dk1"/>
                </a:solidFill>
                <a:latin typeface="Poppins"/>
                <a:ea typeface="Poppins"/>
                <a:cs typeface="Poppins"/>
                <a:sym typeface="Poppins"/>
              </a:rPr>
              <a:t> </a:t>
            </a:r>
            <a:r>
              <a:rPr lang="en" sz="1600">
                <a:solidFill>
                  <a:schemeClr val="dk1"/>
                </a:solidFill>
                <a:latin typeface="Consolas"/>
                <a:ea typeface="Consolas"/>
                <a:cs typeface="Consolas"/>
                <a:sym typeface="Consolas"/>
              </a:rPr>
              <a:t>[3]</a:t>
            </a:r>
            <a:r>
              <a:rPr lang="en" sz="1600">
                <a:solidFill>
                  <a:schemeClr val="dk1"/>
                </a:solidFill>
                <a:latin typeface="Poppins"/>
                <a:ea typeface="Poppins"/>
                <a:cs typeface="Poppins"/>
                <a:sym typeface="Poppins"/>
              </a:rPr>
              <a:t> (left-to-right)</a:t>
            </a:r>
            <a:endParaRPr sz="1600">
              <a:solidFill>
                <a:schemeClr val="dk1"/>
              </a:solidFill>
              <a:latin typeface="Poppins"/>
              <a:ea typeface="Poppins"/>
              <a:cs typeface="Poppins"/>
              <a:sym typeface="Poppins"/>
            </a:endParaRPr>
          </a:p>
          <a:p>
            <a:pPr indent="-330200" lvl="0" marL="457200" rtl="0" algn="l">
              <a:lnSpc>
                <a:spcPct val="115000"/>
              </a:lnSpc>
              <a:spcBef>
                <a:spcPts val="1000"/>
              </a:spcBef>
              <a:spcAft>
                <a:spcPts val="0"/>
              </a:spcAft>
              <a:buClr>
                <a:srgbClr val="6EC396"/>
              </a:buClr>
              <a:buSzPts val="1600"/>
              <a:buFont typeface="Poppins"/>
              <a:buChar char="✱"/>
            </a:pPr>
            <a:r>
              <a:rPr b="1" lang="en" sz="1600">
                <a:solidFill>
                  <a:schemeClr val="dk1"/>
                </a:solidFill>
                <a:latin typeface="Poppins"/>
                <a:ea typeface="Poppins"/>
                <a:cs typeface="Poppins"/>
                <a:sym typeface="Poppins"/>
              </a:rPr>
              <a:t>Level 2:</a:t>
            </a:r>
            <a:r>
              <a:rPr lang="en" sz="1600">
                <a:solidFill>
                  <a:schemeClr val="dk1"/>
                </a:solidFill>
                <a:latin typeface="Poppins"/>
                <a:ea typeface="Poppins"/>
                <a:cs typeface="Poppins"/>
                <a:sym typeface="Poppins"/>
              </a:rPr>
              <a:t> </a:t>
            </a:r>
            <a:r>
              <a:rPr lang="en" sz="1600">
                <a:solidFill>
                  <a:schemeClr val="dk1"/>
                </a:solidFill>
                <a:latin typeface="Consolas"/>
                <a:ea typeface="Consolas"/>
                <a:cs typeface="Consolas"/>
                <a:sym typeface="Consolas"/>
              </a:rPr>
              <a:t>[20, 9]</a:t>
            </a:r>
            <a:r>
              <a:rPr lang="en" sz="1600">
                <a:solidFill>
                  <a:schemeClr val="dk1"/>
                </a:solidFill>
                <a:latin typeface="Poppins"/>
                <a:ea typeface="Poppins"/>
                <a:cs typeface="Poppins"/>
                <a:sym typeface="Poppins"/>
              </a:rPr>
              <a:t> (right-to-left)</a:t>
            </a:r>
            <a:endParaRPr sz="1600">
              <a:solidFill>
                <a:schemeClr val="dk1"/>
              </a:solidFill>
              <a:latin typeface="Poppins"/>
              <a:ea typeface="Poppins"/>
              <a:cs typeface="Poppins"/>
              <a:sym typeface="Poppins"/>
            </a:endParaRPr>
          </a:p>
          <a:p>
            <a:pPr indent="-330200" lvl="0" marL="457200" rtl="0" algn="l">
              <a:lnSpc>
                <a:spcPct val="115000"/>
              </a:lnSpc>
              <a:spcBef>
                <a:spcPts val="1000"/>
              </a:spcBef>
              <a:spcAft>
                <a:spcPts val="1000"/>
              </a:spcAft>
              <a:buClr>
                <a:srgbClr val="6EC396"/>
              </a:buClr>
              <a:buSzPts val="1600"/>
              <a:buFont typeface="Poppins"/>
              <a:buChar char="✱"/>
            </a:pPr>
            <a:r>
              <a:rPr b="1" lang="en" sz="1600">
                <a:solidFill>
                  <a:schemeClr val="dk1"/>
                </a:solidFill>
                <a:latin typeface="Poppins"/>
                <a:ea typeface="Poppins"/>
                <a:cs typeface="Poppins"/>
                <a:sym typeface="Poppins"/>
              </a:rPr>
              <a:t>Level 3:</a:t>
            </a:r>
            <a:r>
              <a:rPr lang="en" sz="1600">
                <a:solidFill>
                  <a:schemeClr val="dk1"/>
                </a:solidFill>
                <a:latin typeface="Poppins"/>
                <a:ea typeface="Poppins"/>
                <a:cs typeface="Poppins"/>
                <a:sym typeface="Poppins"/>
              </a:rPr>
              <a:t> </a:t>
            </a:r>
            <a:r>
              <a:rPr lang="en" sz="1600">
                <a:solidFill>
                  <a:schemeClr val="dk1"/>
                </a:solidFill>
                <a:latin typeface="Consolas"/>
                <a:ea typeface="Consolas"/>
                <a:cs typeface="Consolas"/>
                <a:sym typeface="Consolas"/>
              </a:rPr>
              <a:t>[15, 7]</a:t>
            </a:r>
            <a:r>
              <a:rPr lang="en" sz="1600">
                <a:solidFill>
                  <a:schemeClr val="dk1"/>
                </a:solidFill>
                <a:latin typeface="Poppins"/>
                <a:ea typeface="Poppins"/>
                <a:cs typeface="Poppins"/>
                <a:sym typeface="Poppins"/>
              </a:rPr>
              <a:t> (left-to-right)</a:t>
            </a:r>
            <a:endParaRPr sz="1600">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3"/>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the chat . . .</a:t>
            </a:r>
            <a:endParaRPr/>
          </a:p>
          <a:p>
            <a:pPr indent="0" lvl="0" marL="0" rtl="0" algn="l">
              <a:spcBef>
                <a:spcPts val="1000"/>
              </a:spcBef>
              <a:spcAft>
                <a:spcPts val="1000"/>
              </a:spcAft>
              <a:buNone/>
            </a:pPr>
            <a:r>
              <a:rPr lang="en"/>
              <a:t>How did we do? What did we do well? What are things we need to work on to improve?</a:t>
            </a:r>
            <a:endParaRPr/>
          </a:p>
        </p:txBody>
      </p:sp>
      <p:sp>
        <p:nvSpPr>
          <p:cNvPr id="863" name="Google Shape;863;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12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70" name="Google Shape;870;p124"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5"/>
          <p:cNvSpPr txBox="1"/>
          <p:nvPr>
            <p:ph type="title"/>
          </p:nvPr>
        </p:nvSpPr>
        <p:spPr>
          <a:xfrm>
            <a:off x="884825" y="2317200"/>
            <a:ext cx="4086900" cy="509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AI Checkpoint #3</a:t>
            </a:r>
            <a:endParaRPr/>
          </a:p>
        </p:txBody>
      </p:sp>
      <p:sp>
        <p:nvSpPr>
          <p:cNvPr id="876" name="Google Shape;876;p125"/>
          <p:cNvSpPr txBox="1"/>
          <p:nvPr>
            <p:ph idx="1" type="subTitle"/>
          </p:nvPr>
        </p:nvSpPr>
        <p:spPr>
          <a:xfrm>
            <a:off x="785650" y="1770100"/>
            <a:ext cx="4127100" cy="388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5-10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6"/>
          <p:cNvSpPr txBox="1"/>
          <p:nvPr>
            <p:ph idx="2" type="body"/>
          </p:nvPr>
        </p:nvSpPr>
        <p:spPr>
          <a:xfrm>
            <a:off x="604800" y="1717688"/>
            <a:ext cx="8239200" cy="1532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400"/>
              <a:t>Share an instance in which AI helped you:</a:t>
            </a:r>
            <a:endParaRPr sz="2400"/>
          </a:p>
          <a:p>
            <a:pPr indent="-381000" lvl="0" marL="457200" rtl="0" algn="ctr">
              <a:spcBef>
                <a:spcPts val="1000"/>
              </a:spcBef>
              <a:spcAft>
                <a:spcPts val="0"/>
              </a:spcAft>
              <a:buSzPts val="2400"/>
              <a:buChar char="●"/>
            </a:pPr>
            <a:r>
              <a:rPr b="1" lang="en" sz="2400"/>
              <a:t>debug a problem </a:t>
            </a:r>
            <a:r>
              <a:rPr lang="en" sz="2400"/>
              <a:t>🐞</a:t>
            </a:r>
            <a:endParaRPr sz="2400"/>
          </a:p>
          <a:p>
            <a:pPr indent="-381000" lvl="0" marL="457200" rtl="0" algn="ctr">
              <a:spcBef>
                <a:spcPts val="0"/>
              </a:spcBef>
              <a:spcAft>
                <a:spcPts val="0"/>
              </a:spcAft>
              <a:buSzPts val="2400"/>
              <a:buChar char="●"/>
            </a:pPr>
            <a:r>
              <a:rPr b="1" lang="en" sz="2400"/>
              <a:t>understand a new topic</a:t>
            </a:r>
            <a:endParaRPr sz="2400"/>
          </a:p>
        </p:txBody>
      </p:sp>
      <p:sp>
        <p:nvSpPr>
          <p:cNvPr id="882" name="Google Shape;882;p126"/>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883" name="Google Shape;883;p126"/>
          <p:cNvSpPr txBox="1"/>
          <p:nvPr>
            <p:ph idx="1" type="subTitle"/>
          </p:nvPr>
        </p:nvSpPr>
        <p:spPr>
          <a:xfrm>
            <a:off x="7103500" y="551600"/>
            <a:ext cx="1617300" cy="431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2-3 minutes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7"/>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889" name="Google Shape;889;p127"/>
          <p:cNvSpPr txBox="1"/>
          <p:nvPr>
            <p:ph idx="1" type="subTitle"/>
          </p:nvPr>
        </p:nvSpPr>
        <p:spPr>
          <a:xfrm>
            <a:off x="7103500" y="551600"/>
            <a:ext cx="1617300" cy="431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2-3 minutes</a:t>
            </a:r>
            <a:endParaRPr/>
          </a:p>
        </p:txBody>
      </p:sp>
      <p:sp>
        <p:nvSpPr>
          <p:cNvPr id="890" name="Google Shape;890;p127"/>
          <p:cNvSpPr txBox="1"/>
          <p:nvPr>
            <p:ph idx="2" type="body"/>
          </p:nvPr>
        </p:nvSpPr>
        <p:spPr>
          <a:xfrm>
            <a:off x="526243" y="2462967"/>
            <a:ext cx="3741300" cy="1403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2400"/>
              <a:t>What’s the </a:t>
            </a:r>
            <a:r>
              <a:rPr b="1" lang="en" sz="2400"/>
              <a:t>easiest mistake</a:t>
            </a:r>
            <a:r>
              <a:rPr lang="en" sz="2400"/>
              <a:t> to make when using AI?</a:t>
            </a:r>
            <a:endParaRPr sz="2400"/>
          </a:p>
        </p:txBody>
      </p:sp>
      <p:sp>
        <p:nvSpPr>
          <p:cNvPr id="891" name="Google Shape;891;p127"/>
          <p:cNvSpPr txBox="1"/>
          <p:nvPr>
            <p:ph idx="2" type="body"/>
          </p:nvPr>
        </p:nvSpPr>
        <p:spPr>
          <a:xfrm>
            <a:off x="4719943" y="2462968"/>
            <a:ext cx="3741300" cy="14037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2400"/>
              <a:t>What’s the </a:t>
            </a:r>
            <a:r>
              <a:rPr b="1" lang="en" sz="2400"/>
              <a:t>best tip</a:t>
            </a:r>
            <a:r>
              <a:rPr lang="en" sz="2400"/>
              <a:t> you know on how to make better use of AI?</a:t>
            </a:r>
            <a:endParaRPr sz="2400"/>
          </a:p>
        </p:txBody>
      </p:sp>
      <p:sp>
        <p:nvSpPr>
          <p:cNvPr id="892" name="Google Shape;892;p127"/>
          <p:cNvSpPr txBox="1"/>
          <p:nvPr>
            <p:ph idx="2" type="body"/>
          </p:nvPr>
        </p:nvSpPr>
        <p:spPr>
          <a:xfrm>
            <a:off x="452400" y="1526950"/>
            <a:ext cx="82392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i="1" lang="en" sz="2000"/>
              <a:t>Rewind to Checkpoint #1… have your answers changed?</a:t>
            </a:r>
            <a:endParaRPr i="1"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8"/>
          <p:cNvSpPr txBox="1"/>
          <p:nvPr>
            <p:ph idx="2" type="body"/>
          </p:nvPr>
        </p:nvSpPr>
        <p:spPr>
          <a:xfrm>
            <a:off x="604800" y="1717688"/>
            <a:ext cx="8239200" cy="18285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lang="en" sz="2400"/>
              <a:t>What skill would you next like to build using what you’ve learned in this class? </a:t>
            </a:r>
            <a:br>
              <a:rPr lang="en" sz="2400"/>
            </a:br>
            <a:br>
              <a:rPr lang="en" sz="2400"/>
            </a:br>
            <a:r>
              <a:rPr lang="en" sz="2400"/>
              <a:t>How do you plan to use</a:t>
            </a:r>
            <a:r>
              <a:rPr b="1" lang="en" sz="2400"/>
              <a:t> AI </a:t>
            </a:r>
            <a:r>
              <a:rPr lang="en" sz="2400"/>
              <a:t>to reach your goal?</a:t>
            </a:r>
            <a:endParaRPr sz="2400"/>
          </a:p>
        </p:txBody>
      </p:sp>
      <p:sp>
        <p:nvSpPr>
          <p:cNvPr id="898" name="Google Shape;898;p128"/>
          <p:cNvSpPr txBox="1"/>
          <p:nvPr>
            <p:ph idx="12" type="sldNum"/>
          </p:nvPr>
        </p:nvSpPr>
        <p:spPr>
          <a:xfrm>
            <a:off x="8543625" y="4795150"/>
            <a:ext cx="548700" cy="3030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
        <p:nvSpPr>
          <p:cNvPr id="899" name="Google Shape;899;p128"/>
          <p:cNvSpPr txBox="1"/>
          <p:nvPr>
            <p:ph idx="1" type="subTitle"/>
          </p:nvPr>
        </p:nvSpPr>
        <p:spPr>
          <a:xfrm>
            <a:off x="7103500" y="551600"/>
            <a:ext cx="1617300" cy="431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2-3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9"/>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905" name="Google Shape;905;p12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3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911" name="Google Shape;911;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130"/>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90" name="Google Shape;790;p113"/>
          <p:cNvGraphicFramePr/>
          <p:nvPr/>
        </p:nvGraphicFramePr>
        <p:xfrm>
          <a:off x="451525" y="1242597"/>
          <a:ext cx="3000000" cy="3000000"/>
        </p:xfrm>
        <a:graphic>
          <a:graphicData uri="http://schemas.openxmlformats.org/drawingml/2006/table">
            <a:tbl>
              <a:tblPr>
                <a:noFill/>
                <a:tableStyleId>{9B22A47C-0644-453F-81ED-AD08983AAF32}</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Peer Mock Interviews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0:10 - 0:25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000000"/>
                          </a:solidFill>
                          <a:latin typeface="Poppins"/>
                          <a:ea typeface="Poppins"/>
                          <a:cs typeface="Poppins"/>
                          <a:sym typeface="Poppins"/>
                        </a:rPr>
                        <a:t>BREAK</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800">
                          <a:solidFill>
                            <a:srgbClr val="000000"/>
                          </a:solidFill>
                          <a:latin typeface="Consolas"/>
                          <a:ea typeface="Consolas"/>
                          <a:cs typeface="Consolas"/>
                          <a:sym typeface="Consolas"/>
                        </a:rPr>
                        <a:t>0:45 - 0:50</a:t>
                      </a:r>
                      <a:endParaRPr sz="1800">
                        <a:solidFill>
                          <a:srgbClr val="000000"/>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AI Checkpoint #3</a:t>
                      </a:r>
                      <a:endParaRPr sz="1800">
                        <a:solidFill>
                          <a:srgbClr val="000000"/>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None/>
                      </a:pPr>
                      <a:r>
                        <a:rPr lang="en" sz="1800">
                          <a:solidFill>
                            <a:schemeClr val="dk1"/>
                          </a:solidFill>
                          <a:latin typeface="Consolas"/>
                          <a:ea typeface="Consolas"/>
                          <a:cs typeface="Consolas"/>
                          <a:sym typeface="Consolas"/>
                        </a:rPr>
                        <a:t>0:50 - 1:00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latin typeface="Consolas"/>
                          <a:ea typeface="Consolas"/>
                          <a:cs typeface="Consolas"/>
                          <a:sym typeface="Consolas"/>
                        </a:rPr>
                        <a:t>1</a:t>
                      </a:r>
                      <a:r>
                        <a:rPr lang="en" sz="1800">
                          <a:solidFill>
                            <a:srgbClr val="000000"/>
                          </a:solidFill>
                          <a:latin typeface="Consolas"/>
                          <a:ea typeface="Consolas"/>
                          <a:cs typeface="Consolas"/>
                          <a:sym typeface="Consolas"/>
                        </a:rPr>
                        <a:t>:</a:t>
                      </a:r>
                      <a:r>
                        <a:rPr lang="en" sz="1800">
                          <a:latin typeface="Consolas"/>
                          <a:ea typeface="Consolas"/>
                          <a:cs typeface="Consolas"/>
                          <a:sym typeface="Consolas"/>
                        </a:rPr>
                        <a:t>0</a:t>
                      </a:r>
                      <a:r>
                        <a:rPr lang="en" sz="1800">
                          <a:solidFill>
                            <a:srgbClr val="000000"/>
                          </a:solidFill>
                          <a:latin typeface="Consolas"/>
                          <a:ea typeface="Consolas"/>
                          <a:cs typeface="Consolas"/>
                          <a:sym typeface="Consolas"/>
                        </a:rPr>
                        <a:t>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6</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000000"/>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rgbClr val="000000"/>
                        </a:buClr>
                        <a:buSzPts val="1100"/>
                        <a:buFont typeface="Arial"/>
                        <a:buNone/>
                      </a:pPr>
                      <a:r>
                        <a:rPr lang="en" sz="1800">
                          <a:solidFill>
                            <a:srgbClr val="000000"/>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1"/>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918" name="Google Shape;918;p13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3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9" name="Google Shape;929;p133"/>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930" name="Google Shape;930;p133"/>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931" name="Google Shape;931;p133"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4"/>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937" name="Google Shape;937;p13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13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939" name="Google Shape;939;p134"/>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940" name="Google Shape;940;p134"/>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4"/>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96" name="Google Shape;796;p11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2" name="Google Shape;802;p115"/>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803" name="Google Shape;803;p115"/>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804" name="Google Shape;804;p115"/>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805" name="Google Shape;805;p115"/>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6"/>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811" name="Google Shape;811;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11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813" name="Google Shape;813;p116"/>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819" name="Google Shape;819;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11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821" name="Google Shape;821;p117"/>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8"/>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827" name="Google Shape;827;p1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828" name="Google Shape;828;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118"/>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830" name="Google Shape;830;p118"/>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9"/>
          <p:cNvSpPr txBox="1"/>
          <p:nvPr>
            <p:ph type="title"/>
          </p:nvPr>
        </p:nvSpPr>
        <p:spPr>
          <a:xfrm>
            <a:off x="884825" y="2317200"/>
            <a:ext cx="51945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Peer Mock Interviews</a:t>
            </a:r>
            <a:endParaRPr/>
          </a:p>
        </p:txBody>
      </p:sp>
      <p:sp>
        <p:nvSpPr>
          <p:cNvPr id="836" name="Google Shape;836;p11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2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Interviews</a:t>
            </a:r>
            <a:endParaRPr/>
          </a:p>
        </p:txBody>
      </p:sp>
      <p:sp>
        <p:nvSpPr>
          <p:cNvPr id="842" name="Google Shape;842;p12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student will act as the interviewer.</a:t>
            </a:r>
            <a:endParaRPr/>
          </a:p>
          <a:p>
            <a:pPr indent="-342900" lvl="1" marL="914400" rtl="0" algn="l">
              <a:spcBef>
                <a:spcPts val="0"/>
              </a:spcBef>
              <a:spcAft>
                <a:spcPts val="0"/>
              </a:spcAft>
              <a:buSzPts val="1800"/>
              <a:buChar char="●"/>
            </a:pPr>
            <a:r>
              <a:rPr lang="en"/>
              <a:t>Guides the process by asking questions, clarifying requirements, and prompting the interviewee to think about edge cases or optimization.</a:t>
            </a:r>
            <a:endParaRPr/>
          </a:p>
          <a:p>
            <a:pPr indent="-342900" lvl="1" marL="914400" rtl="0" algn="l">
              <a:spcBef>
                <a:spcPts val="0"/>
              </a:spcBef>
              <a:spcAft>
                <a:spcPts val="0"/>
              </a:spcAft>
              <a:buSzPts val="1800"/>
              <a:buChar char="●"/>
            </a:pPr>
            <a:r>
              <a:rPr lang="en"/>
              <a:t>Observes and takes notes for feedback but does not solve the problem.</a:t>
            </a:r>
            <a:endParaRPr/>
          </a:p>
          <a:p>
            <a:pPr indent="-342900" lvl="0" marL="457200" rtl="0" algn="l">
              <a:spcBef>
                <a:spcPts val="0"/>
              </a:spcBef>
              <a:spcAft>
                <a:spcPts val="0"/>
              </a:spcAft>
              <a:buSzPts val="1800"/>
              <a:buChar char="✱"/>
            </a:pPr>
            <a:r>
              <a:rPr lang="en"/>
              <a:t>The other student will act as the interviewee.</a:t>
            </a:r>
            <a:endParaRPr/>
          </a:p>
          <a:p>
            <a:pPr indent="-342900" lvl="1" marL="914400" rtl="0" algn="l">
              <a:spcBef>
                <a:spcPts val="0"/>
              </a:spcBef>
              <a:spcAft>
                <a:spcPts val="0"/>
              </a:spcAft>
              <a:buSzPts val="1800"/>
              <a:buChar char="●"/>
            </a:pPr>
            <a:r>
              <a:rPr lang="en"/>
              <a:t>Solves the problem while thinking aloud and applying the UMPIRE steps.</a:t>
            </a:r>
            <a:endParaRPr/>
          </a:p>
          <a:p>
            <a:pPr indent="-342900" lvl="1" marL="914400" rtl="0" algn="l">
              <a:spcBef>
                <a:spcPts val="0"/>
              </a:spcBef>
              <a:spcAft>
                <a:spcPts val="0"/>
              </a:spcAft>
              <a:buSzPts val="1800"/>
              <a:buChar char="●"/>
            </a:pPr>
            <a:r>
              <a:rPr lang="en"/>
              <a:t>Communicates their thought process clearly to the interviewer.</a:t>
            </a:r>
            <a:endParaRPr/>
          </a:p>
        </p:txBody>
      </p:sp>
      <p:sp>
        <p:nvSpPr>
          <p:cNvPr id="843" name="Google Shape;843;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